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440" r:id="rId2"/>
    <p:sldId id="423" r:id="rId3"/>
    <p:sldId id="435" r:id="rId4"/>
    <p:sldId id="427" r:id="rId5"/>
    <p:sldId id="429" r:id="rId6"/>
    <p:sldId id="436" r:id="rId7"/>
    <p:sldId id="430" r:id="rId8"/>
    <p:sldId id="431" r:id="rId9"/>
    <p:sldId id="432" r:id="rId10"/>
    <p:sldId id="434" r:id="rId11"/>
    <p:sldId id="441" r:id="rId12"/>
    <p:sldId id="438" r:id="rId13"/>
    <p:sldId id="437" r:id="rId14"/>
    <p:sldId id="442" r:id="rId15"/>
    <p:sldId id="439" r:id="rId16"/>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55C5E9"/>
    <a:srgbClr val="D4D4D5"/>
    <a:srgbClr val="D95900"/>
    <a:srgbClr val="FFFFFF"/>
    <a:srgbClr val="93809D"/>
    <a:srgbClr val="002D62"/>
    <a:srgbClr val="666666"/>
    <a:srgbClr val="FDB913"/>
    <a:srgbClr val="9A9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3D9EC-FCFC-43F6-94B0-73C9842FF20E}" v="1067" dt="2021-09-28T08:48:26.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28" autoAdjust="0"/>
  </p:normalViewPr>
  <p:slideViewPr>
    <p:cSldViewPr snapToGrid="0">
      <p:cViewPr varScale="1">
        <p:scale>
          <a:sx n="85" d="100"/>
          <a:sy n="85" d="100"/>
        </p:scale>
        <p:origin x="159" y="42"/>
      </p:cViewPr>
      <p:guideLst/>
    </p:cSldViewPr>
  </p:slideViewPr>
  <p:notesTextViewPr>
    <p:cViewPr>
      <p:scale>
        <a:sx n="1" d="1"/>
        <a:sy n="1" d="1"/>
      </p:scale>
      <p:origin x="0" y="0"/>
    </p:cViewPr>
  </p:notesTextViewPr>
  <p:sorterViewPr>
    <p:cViewPr varScale="1">
      <p:scale>
        <a:sx n="100" d="100"/>
        <a:sy n="100" d="100"/>
      </p:scale>
      <p:origin x="0" y="-31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rink" userId="bbae5b1a2c9860ca" providerId="LiveId" clId="{8F4EECD1-78B9-4E11-83ED-DEC6443D1D19}"/>
    <pc:docChg chg="undo custSel delSld modSld sldOrd">
      <pc:chgData name="Chris Brink" userId="bbae5b1a2c9860ca" providerId="LiveId" clId="{8F4EECD1-78B9-4E11-83ED-DEC6443D1D19}" dt="2021-09-13T10:05:07.758" v="6733" actId="1076"/>
      <pc:docMkLst>
        <pc:docMk/>
      </pc:docMkLst>
      <pc:sldChg chg="modSp del mod">
        <pc:chgData name="Chris Brink" userId="bbae5b1a2c9860ca" providerId="LiveId" clId="{8F4EECD1-78B9-4E11-83ED-DEC6443D1D19}" dt="2021-09-11T18:47:40.780" v="4611" actId="47"/>
        <pc:sldMkLst>
          <pc:docMk/>
          <pc:sldMk cId="3543861498" sldId="297"/>
        </pc:sldMkLst>
        <pc:spChg chg="mod">
          <ac:chgData name="Chris Brink" userId="bbae5b1a2c9860ca" providerId="LiveId" clId="{8F4EECD1-78B9-4E11-83ED-DEC6443D1D19}" dt="2021-09-02T15:02:19.767" v="176" actId="207"/>
          <ac:spMkLst>
            <pc:docMk/>
            <pc:sldMk cId="3543861498" sldId="297"/>
            <ac:spMk id="11" creationId="{00000000-0000-0000-0000-000000000000}"/>
          </ac:spMkLst>
        </pc:spChg>
        <pc:spChg chg="mod">
          <ac:chgData name="Chris Brink" userId="bbae5b1a2c9860ca" providerId="LiveId" clId="{8F4EECD1-78B9-4E11-83ED-DEC6443D1D19}" dt="2021-09-06T14:53:47.191" v="1487" actId="1076"/>
          <ac:spMkLst>
            <pc:docMk/>
            <pc:sldMk cId="3543861498" sldId="297"/>
            <ac:spMk id="13" creationId="{00000000-0000-0000-0000-000000000000}"/>
          </ac:spMkLst>
        </pc:spChg>
      </pc:sldChg>
      <pc:sldChg chg="addSp delSp modSp mod modAnim">
        <pc:chgData name="Chris Brink" userId="bbae5b1a2c9860ca" providerId="LiveId" clId="{8F4EECD1-78B9-4E11-83ED-DEC6443D1D19}" dt="2021-09-12T19:07:55.099" v="6663"/>
        <pc:sldMkLst>
          <pc:docMk/>
          <pc:sldMk cId="841544183" sldId="423"/>
        </pc:sldMkLst>
        <pc:spChg chg="del">
          <ac:chgData name="Chris Brink" userId="bbae5b1a2c9860ca" providerId="LiveId" clId="{8F4EECD1-78B9-4E11-83ED-DEC6443D1D19}" dt="2021-09-02T15:04:11.688" v="177"/>
          <ac:spMkLst>
            <pc:docMk/>
            <pc:sldMk cId="841544183" sldId="423"/>
            <ac:spMk id="3" creationId="{00000000-0000-0000-0000-000000000000}"/>
          </ac:spMkLst>
        </pc:spChg>
        <pc:spChg chg="add mod">
          <ac:chgData name="Chris Brink" userId="bbae5b1a2c9860ca" providerId="LiveId" clId="{8F4EECD1-78B9-4E11-83ED-DEC6443D1D19}" dt="2021-09-11T15:01:41.009" v="2701" actId="14100"/>
          <ac:spMkLst>
            <pc:docMk/>
            <pc:sldMk cId="841544183" sldId="423"/>
            <ac:spMk id="5" creationId="{7E843336-61A3-4927-9E37-FA452D7C860B}"/>
          </ac:spMkLst>
        </pc:spChg>
        <pc:spChg chg="add mod">
          <ac:chgData name="Chris Brink" userId="bbae5b1a2c9860ca" providerId="LiveId" clId="{8F4EECD1-78B9-4E11-83ED-DEC6443D1D19}" dt="2021-09-11T15:01:30.933" v="2700" actId="1076"/>
          <ac:spMkLst>
            <pc:docMk/>
            <pc:sldMk cId="841544183" sldId="423"/>
            <ac:spMk id="6" creationId="{8EC4A800-08C6-43E5-817E-BF1DD5C20128}"/>
          </ac:spMkLst>
        </pc:spChg>
        <pc:spChg chg="add mod">
          <ac:chgData name="Chris Brink" userId="bbae5b1a2c9860ca" providerId="LiveId" clId="{8F4EECD1-78B9-4E11-83ED-DEC6443D1D19}" dt="2021-09-11T15:00:59.084" v="2699" actId="1076"/>
          <ac:spMkLst>
            <pc:docMk/>
            <pc:sldMk cId="841544183" sldId="423"/>
            <ac:spMk id="7" creationId="{EACD20CB-F6B8-483B-94DA-2E064207394F}"/>
          </ac:spMkLst>
        </pc:spChg>
        <pc:picChg chg="add mod modCrop">
          <ac:chgData name="Chris Brink" userId="bbae5b1a2c9860ca" providerId="LiveId" clId="{8F4EECD1-78B9-4E11-83ED-DEC6443D1D19}" dt="2021-09-11T15:00:53.701" v="2698" actId="14100"/>
          <ac:picMkLst>
            <pc:docMk/>
            <pc:sldMk cId="841544183" sldId="423"/>
            <ac:picMk id="4" creationId="{6CD2D1BF-B831-44A0-AB8F-63753649696A}"/>
          </ac:picMkLst>
        </pc:picChg>
      </pc:sldChg>
      <pc:sldChg chg="addSp delSp modSp mod setBg setFolMasterObjs delAnim modAnim">
        <pc:chgData name="Chris Brink" userId="bbae5b1a2c9860ca" providerId="LiveId" clId="{8F4EECD1-78B9-4E11-83ED-DEC6443D1D19}" dt="2021-09-13T10:05:07.758" v="6733" actId="1076"/>
        <pc:sldMkLst>
          <pc:docMk/>
          <pc:sldMk cId="3831778265" sldId="427"/>
        </pc:sldMkLst>
        <pc:spChg chg="del">
          <ac:chgData name="Chris Brink" userId="bbae5b1a2c9860ca" providerId="LiveId" clId="{8F4EECD1-78B9-4E11-83ED-DEC6443D1D19}" dt="2021-09-04T15:04:53.708" v="651" actId="478"/>
          <ac:spMkLst>
            <pc:docMk/>
            <pc:sldMk cId="3831778265" sldId="427"/>
            <ac:spMk id="2" creationId="{00000000-0000-0000-0000-000000000000}"/>
          </ac:spMkLst>
        </pc:spChg>
        <pc:spChg chg="del">
          <ac:chgData name="Chris Brink" userId="bbae5b1a2c9860ca" providerId="LiveId" clId="{8F4EECD1-78B9-4E11-83ED-DEC6443D1D19}" dt="2021-09-04T15:04:56.046" v="652" actId="478"/>
          <ac:spMkLst>
            <pc:docMk/>
            <pc:sldMk cId="3831778265" sldId="427"/>
            <ac:spMk id="3" creationId="{00000000-0000-0000-0000-000000000000}"/>
          </ac:spMkLst>
        </pc:spChg>
        <pc:spChg chg="add mod">
          <ac:chgData name="Chris Brink" userId="bbae5b1a2c9860ca" providerId="LiveId" clId="{8F4EECD1-78B9-4E11-83ED-DEC6443D1D19}" dt="2021-09-04T19:29:09.657" v="1334" actId="20577"/>
          <ac:spMkLst>
            <pc:docMk/>
            <pc:sldMk cId="3831778265" sldId="427"/>
            <ac:spMk id="6" creationId="{FB852E80-BCD9-4FB2-8EFD-E6F2F0F11C98}"/>
          </ac:spMkLst>
        </pc:spChg>
        <pc:spChg chg="add mod">
          <ac:chgData name="Chris Brink" userId="bbae5b1a2c9860ca" providerId="LiveId" clId="{8F4EECD1-78B9-4E11-83ED-DEC6443D1D19}" dt="2021-09-13T10:05:07.758" v="6733" actId="1076"/>
          <ac:spMkLst>
            <pc:docMk/>
            <pc:sldMk cId="3831778265" sldId="427"/>
            <ac:spMk id="7" creationId="{43CEE235-713A-4A4F-B79F-596B7A2BF009}"/>
          </ac:spMkLst>
        </pc:spChg>
        <pc:spChg chg="add del mod">
          <ac:chgData name="Chris Brink" userId="bbae5b1a2c9860ca" providerId="LiveId" clId="{8F4EECD1-78B9-4E11-83ED-DEC6443D1D19}" dt="2021-09-06T15:27:26.583" v="1502" actId="478"/>
          <ac:spMkLst>
            <pc:docMk/>
            <pc:sldMk cId="3831778265" sldId="427"/>
            <ac:spMk id="8" creationId="{EDE2DBF3-0E9F-46A7-B6FB-37AAE3A2F00B}"/>
          </ac:spMkLst>
        </pc:spChg>
        <pc:spChg chg="add">
          <ac:chgData name="Chris Brink" userId="bbae5b1a2c9860ca" providerId="LiveId" clId="{8F4EECD1-78B9-4E11-83ED-DEC6443D1D19}" dt="2021-09-04T15:05:52.814" v="655" actId="26606"/>
          <ac:spMkLst>
            <pc:docMk/>
            <pc:sldMk cId="3831778265" sldId="427"/>
            <ac:spMk id="9" creationId="{42A4FC2C-047E-45A5-965D-8E1E3BF09BC6}"/>
          </ac:spMkLst>
        </pc:spChg>
        <pc:picChg chg="add mod">
          <ac:chgData name="Chris Brink" userId="bbae5b1a2c9860ca" providerId="LiveId" clId="{8F4EECD1-78B9-4E11-83ED-DEC6443D1D19}" dt="2021-09-04T15:05:52.814" v="655" actId="26606"/>
          <ac:picMkLst>
            <pc:docMk/>
            <pc:sldMk cId="3831778265" sldId="427"/>
            <ac:picMk id="4" creationId="{718E7BC7-8709-48BC-8342-DC745329B66B}"/>
          </ac:picMkLst>
        </pc:picChg>
      </pc:sldChg>
      <pc:sldChg chg="addSp delSp modSp mod setBg modAnim">
        <pc:chgData name="Chris Brink" userId="bbae5b1a2c9860ca" providerId="LiveId" clId="{8F4EECD1-78B9-4E11-83ED-DEC6443D1D19}" dt="2021-09-12T19:10:13.295" v="6667"/>
        <pc:sldMkLst>
          <pc:docMk/>
          <pc:sldMk cId="214274006" sldId="429"/>
        </pc:sldMkLst>
        <pc:spChg chg="del">
          <ac:chgData name="Chris Brink" userId="bbae5b1a2c9860ca" providerId="LiveId" clId="{8F4EECD1-78B9-4E11-83ED-DEC6443D1D19}" dt="2021-09-06T15:25:31.138" v="1496" actId="478"/>
          <ac:spMkLst>
            <pc:docMk/>
            <pc:sldMk cId="214274006" sldId="429"/>
            <ac:spMk id="2" creationId="{00000000-0000-0000-0000-000000000000}"/>
          </ac:spMkLst>
        </pc:spChg>
        <pc:spChg chg="del">
          <ac:chgData name="Chris Brink" userId="bbae5b1a2c9860ca" providerId="LiveId" clId="{8F4EECD1-78B9-4E11-83ED-DEC6443D1D19}" dt="2021-09-06T15:25:34.244" v="1497" actId="478"/>
          <ac:spMkLst>
            <pc:docMk/>
            <pc:sldMk cId="214274006" sldId="429"/>
            <ac:spMk id="3" creationId="{00000000-0000-0000-0000-000000000000}"/>
          </ac:spMkLst>
        </pc:spChg>
        <pc:spChg chg="add mod">
          <ac:chgData name="Chris Brink" userId="bbae5b1a2c9860ca" providerId="LiveId" clId="{8F4EECD1-78B9-4E11-83ED-DEC6443D1D19}" dt="2021-09-06T15:41:43.034" v="2223" actId="20577"/>
          <ac:spMkLst>
            <pc:docMk/>
            <pc:sldMk cId="214274006" sldId="429"/>
            <ac:spMk id="5" creationId="{E6E8E958-8565-4E84-B13A-6A7428039CA4}"/>
          </ac:spMkLst>
        </pc:spChg>
        <pc:spChg chg="add del mod">
          <ac:chgData name="Chris Brink" userId="bbae5b1a2c9860ca" providerId="LiveId" clId="{8F4EECD1-78B9-4E11-83ED-DEC6443D1D19}" dt="2021-09-06T15:39:12.283" v="2100" actId="478"/>
          <ac:spMkLst>
            <pc:docMk/>
            <pc:sldMk cId="214274006" sldId="429"/>
            <ac:spMk id="7" creationId="{80F88A2C-AA59-4F40-9D18-83825B76075D}"/>
          </ac:spMkLst>
        </pc:spChg>
        <pc:spChg chg="add mod">
          <ac:chgData name="Chris Brink" userId="bbae5b1a2c9860ca" providerId="LiveId" clId="{8F4EECD1-78B9-4E11-83ED-DEC6443D1D19}" dt="2021-09-06T15:41:50.462" v="2228" actId="20577"/>
          <ac:spMkLst>
            <pc:docMk/>
            <pc:sldMk cId="214274006" sldId="429"/>
            <ac:spMk id="8" creationId="{BC07A311-33FF-45B0-8426-B20CD4DFA8F0}"/>
          </ac:spMkLst>
        </pc:spChg>
        <pc:spChg chg="add mod">
          <ac:chgData name="Chris Brink" userId="bbae5b1a2c9860ca" providerId="LiveId" clId="{8F4EECD1-78B9-4E11-83ED-DEC6443D1D19}" dt="2021-09-06T15:36:43.670" v="1807" actId="1076"/>
          <ac:spMkLst>
            <pc:docMk/>
            <pc:sldMk cId="214274006" sldId="429"/>
            <ac:spMk id="9" creationId="{5B3BCF6C-0156-4493-A9B4-9736DC27DA49}"/>
          </ac:spMkLst>
        </pc:spChg>
        <pc:spChg chg="add mod">
          <ac:chgData name="Chris Brink" userId="bbae5b1a2c9860ca" providerId="LiveId" clId="{8F4EECD1-78B9-4E11-83ED-DEC6443D1D19}" dt="2021-09-06T15:41:47.227" v="2226" actId="20577"/>
          <ac:spMkLst>
            <pc:docMk/>
            <pc:sldMk cId="214274006" sldId="429"/>
            <ac:spMk id="10" creationId="{D3913A33-C39C-418A-9E55-58EE0F9CEAE2}"/>
          </ac:spMkLst>
        </pc:spChg>
        <pc:picChg chg="add mod">
          <ac:chgData name="Chris Brink" userId="bbae5b1a2c9860ca" providerId="LiveId" clId="{8F4EECD1-78B9-4E11-83ED-DEC6443D1D19}" dt="2021-09-06T15:26:21.598" v="1499"/>
          <ac:picMkLst>
            <pc:docMk/>
            <pc:sldMk cId="214274006" sldId="429"/>
            <ac:picMk id="4" creationId="{4348BF4C-30C0-4865-B2B3-E82DE94431F1}"/>
          </ac:picMkLst>
        </pc:picChg>
      </pc:sldChg>
      <pc:sldChg chg="addSp delSp modSp mod setBg modAnim">
        <pc:chgData name="Chris Brink" userId="bbae5b1a2c9860ca" providerId="LiveId" clId="{8F4EECD1-78B9-4E11-83ED-DEC6443D1D19}" dt="2021-09-12T18:43:17.123" v="6603" actId="1076"/>
        <pc:sldMkLst>
          <pc:docMk/>
          <pc:sldMk cId="499995220" sldId="430"/>
        </pc:sldMkLst>
        <pc:spChg chg="del">
          <ac:chgData name="Chris Brink" userId="bbae5b1a2c9860ca" providerId="LiveId" clId="{8F4EECD1-78B9-4E11-83ED-DEC6443D1D19}" dt="2021-09-06T17:18:36.106" v="2230" actId="478"/>
          <ac:spMkLst>
            <pc:docMk/>
            <pc:sldMk cId="499995220" sldId="430"/>
            <ac:spMk id="2" creationId="{00000000-0000-0000-0000-000000000000}"/>
          </ac:spMkLst>
        </pc:spChg>
        <pc:spChg chg="add mod">
          <ac:chgData name="Chris Brink" userId="bbae5b1a2c9860ca" providerId="LiveId" clId="{8F4EECD1-78B9-4E11-83ED-DEC6443D1D19}" dt="2021-09-12T18:13:05.431" v="5687" actId="1076"/>
          <ac:spMkLst>
            <pc:docMk/>
            <pc:sldMk cId="499995220" sldId="430"/>
            <ac:spMk id="3" creationId="{69FD630C-705F-4A9F-A23D-A155D818AFEA}"/>
          </ac:spMkLst>
        </pc:spChg>
        <pc:spChg chg="add mod">
          <ac:chgData name="Chris Brink" userId="bbae5b1a2c9860ca" providerId="LiveId" clId="{8F4EECD1-78B9-4E11-83ED-DEC6443D1D19}" dt="2021-09-12T18:36:41.536" v="6576" actId="20577"/>
          <ac:spMkLst>
            <pc:docMk/>
            <pc:sldMk cId="499995220" sldId="430"/>
            <ac:spMk id="9" creationId="{DF51CB33-8DAA-420A-9F95-A4DB3781B05C}"/>
          </ac:spMkLst>
        </pc:spChg>
        <pc:picChg chg="add mod ord">
          <ac:chgData name="Chris Brink" userId="bbae5b1a2c9860ca" providerId="LiveId" clId="{8F4EECD1-78B9-4E11-83ED-DEC6443D1D19}" dt="2021-09-12T18:42:20.050" v="6591" actId="1076"/>
          <ac:picMkLst>
            <pc:docMk/>
            <pc:sldMk cId="499995220" sldId="430"/>
            <ac:picMk id="4" creationId="{0B7270B0-E8CD-4328-8CF6-8C107F485DE2}"/>
          </ac:picMkLst>
        </pc:picChg>
        <pc:picChg chg="add mod ord modCrop">
          <ac:chgData name="Chris Brink" userId="bbae5b1a2c9860ca" providerId="LiveId" clId="{8F4EECD1-78B9-4E11-83ED-DEC6443D1D19}" dt="2021-09-12T18:42:28.955" v="6594" actId="1076"/>
          <ac:picMkLst>
            <pc:docMk/>
            <pc:sldMk cId="499995220" sldId="430"/>
            <ac:picMk id="6" creationId="{F69163A4-3F78-4F08-9E76-2E82DCFE4C1D}"/>
          </ac:picMkLst>
        </pc:picChg>
        <pc:picChg chg="add mod modCrop">
          <ac:chgData name="Chris Brink" userId="bbae5b1a2c9860ca" providerId="LiveId" clId="{8F4EECD1-78B9-4E11-83ED-DEC6443D1D19}" dt="2021-09-12T18:42:26.730" v="6593" actId="1076"/>
          <ac:picMkLst>
            <pc:docMk/>
            <pc:sldMk cId="499995220" sldId="430"/>
            <ac:picMk id="8" creationId="{34529C41-C36F-44EA-80BD-D7E59FD52A7F}"/>
          </ac:picMkLst>
        </pc:picChg>
        <pc:picChg chg="add mod ord modCrop">
          <ac:chgData name="Chris Brink" userId="bbae5b1a2c9860ca" providerId="LiveId" clId="{8F4EECD1-78B9-4E11-83ED-DEC6443D1D19}" dt="2021-09-12T18:43:06.592" v="6601" actId="166"/>
          <ac:picMkLst>
            <pc:docMk/>
            <pc:sldMk cId="499995220" sldId="430"/>
            <ac:picMk id="11" creationId="{17FA50D9-3BD8-4790-9D39-CE8D9E6360EF}"/>
          </ac:picMkLst>
        </pc:picChg>
        <pc:picChg chg="add del mod">
          <ac:chgData name="Chris Brink" userId="bbae5b1a2c9860ca" providerId="LiveId" clId="{8F4EECD1-78B9-4E11-83ED-DEC6443D1D19}" dt="2021-09-12T18:35:39.069" v="6549" actId="478"/>
          <ac:picMkLst>
            <pc:docMk/>
            <pc:sldMk cId="499995220" sldId="430"/>
            <ac:picMk id="13" creationId="{2FFD289C-AE91-4ED9-BFD1-57C28E83E623}"/>
          </ac:picMkLst>
        </pc:picChg>
        <pc:picChg chg="add del mod">
          <ac:chgData name="Chris Brink" userId="bbae5b1a2c9860ca" providerId="LiveId" clId="{8F4EECD1-78B9-4E11-83ED-DEC6443D1D19}" dt="2021-09-12T18:43:17.123" v="6603" actId="1076"/>
          <ac:picMkLst>
            <pc:docMk/>
            <pc:sldMk cId="499995220" sldId="430"/>
            <ac:picMk id="14" creationId="{B0DBC2D1-95F2-431B-AF97-5E59B2771AE9}"/>
          </ac:picMkLst>
        </pc:picChg>
      </pc:sldChg>
      <pc:sldChg chg="addSp delSp modSp mod setBg">
        <pc:chgData name="Chris Brink" userId="bbae5b1a2c9860ca" providerId="LiveId" clId="{8F4EECD1-78B9-4E11-83ED-DEC6443D1D19}" dt="2021-09-12T19:03:31.137" v="6641" actId="166"/>
        <pc:sldMkLst>
          <pc:docMk/>
          <pc:sldMk cId="2701145216" sldId="431"/>
        </pc:sldMkLst>
        <pc:spChg chg="del">
          <ac:chgData name="Chris Brink" userId="bbae5b1a2c9860ca" providerId="LiveId" clId="{8F4EECD1-78B9-4E11-83ED-DEC6443D1D19}" dt="2021-09-06T17:21:41.401" v="2294" actId="478"/>
          <ac:spMkLst>
            <pc:docMk/>
            <pc:sldMk cId="2701145216" sldId="431"/>
            <ac:spMk id="2" creationId="{00000000-0000-0000-0000-000000000000}"/>
          </ac:spMkLst>
        </pc:spChg>
        <pc:spChg chg="add mod">
          <ac:chgData name="Chris Brink" userId="bbae5b1a2c9860ca" providerId="LiveId" clId="{8F4EECD1-78B9-4E11-83ED-DEC6443D1D19}" dt="2021-09-06T17:22:14.192" v="2352" actId="14100"/>
          <ac:spMkLst>
            <pc:docMk/>
            <pc:sldMk cId="2701145216" sldId="431"/>
            <ac:spMk id="3" creationId="{417C841F-B3B6-4971-85AA-45F52CB55D00}"/>
          </ac:spMkLst>
        </pc:spChg>
        <pc:spChg chg="add del mod">
          <ac:chgData name="Chris Brink" userId="bbae5b1a2c9860ca" providerId="LiveId" clId="{8F4EECD1-78B9-4E11-83ED-DEC6443D1D19}" dt="2021-09-12T18:54:50.247" v="6608" actId="478"/>
          <ac:spMkLst>
            <pc:docMk/>
            <pc:sldMk cId="2701145216" sldId="431"/>
            <ac:spMk id="9" creationId="{CC946D01-0E1E-413E-9A77-00829DA02280}"/>
          </ac:spMkLst>
        </pc:spChg>
        <pc:spChg chg="add del">
          <ac:chgData name="Chris Brink" userId="bbae5b1a2c9860ca" providerId="LiveId" clId="{8F4EECD1-78B9-4E11-83ED-DEC6443D1D19}" dt="2021-09-12T18:54:57.687" v="6610" actId="22"/>
          <ac:spMkLst>
            <pc:docMk/>
            <pc:sldMk cId="2701145216" sldId="431"/>
            <ac:spMk id="11" creationId="{1BAE64CC-197D-4B21-98AE-DEA528F8D636}"/>
          </ac:spMkLst>
        </pc:spChg>
        <pc:picChg chg="add mod ord">
          <ac:chgData name="Chris Brink" userId="bbae5b1a2c9860ca" providerId="LiveId" clId="{8F4EECD1-78B9-4E11-83ED-DEC6443D1D19}" dt="2021-09-12T18:57:06.554" v="6619" actId="1076"/>
          <ac:picMkLst>
            <pc:docMk/>
            <pc:sldMk cId="2701145216" sldId="431"/>
            <ac:picMk id="4" creationId="{67F5C5F9-3CDF-45C0-8E02-9FA490A9C12A}"/>
          </ac:picMkLst>
        </pc:picChg>
        <pc:picChg chg="add mod">
          <ac:chgData name="Chris Brink" userId="bbae5b1a2c9860ca" providerId="LiveId" clId="{8F4EECD1-78B9-4E11-83ED-DEC6443D1D19}" dt="2021-09-12T18:57:19.434" v="6622" actId="14100"/>
          <ac:picMkLst>
            <pc:docMk/>
            <pc:sldMk cId="2701145216" sldId="431"/>
            <ac:picMk id="5" creationId="{9D3F0B51-42D6-4D71-9D8B-F304919ED95E}"/>
          </ac:picMkLst>
        </pc:picChg>
        <pc:picChg chg="add mod">
          <ac:chgData name="Chris Brink" userId="bbae5b1a2c9860ca" providerId="LiveId" clId="{8F4EECD1-78B9-4E11-83ED-DEC6443D1D19}" dt="2021-09-12T18:57:04.497" v="6618" actId="1076"/>
          <ac:picMkLst>
            <pc:docMk/>
            <pc:sldMk cId="2701145216" sldId="431"/>
            <ac:picMk id="6" creationId="{E0F7A634-AFEB-415C-9243-5EF7DC0D92F7}"/>
          </ac:picMkLst>
        </pc:picChg>
        <pc:picChg chg="add mod">
          <ac:chgData name="Chris Brink" userId="bbae5b1a2c9860ca" providerId="LiveId" clId="{8F4EECD1-78B9-4E11-83ED-DEC6443D1D19}" dt="2021-09-12T19:03:14.752" v="6639" actId="166"/>
          <ac:picMkLst>
            <pc:docMk/>
            <pc:sldMk cId="2701145216" sldId="431"/>
            <ac:picMk id="1026" creationId="{FE93887B-20D9-4B1F-89FF-9ED9F54F7974}"/>
          </ac:picMkLst>
        </pc:picChg>
        <pc:picChg chg="add mod">
          <ac:chgData name="Chris Brink" userId="bbae5b1a2c9860ca" providerId="LiveId" clId="{8F4EECD1-78B9-4E11-83ED-DEC6443D1D19}" dt="2021-09-12T19:03:31.137" v="6641" actId="166"/>
          <ac:picMkLst>
            <pc:docMk/>
            <pc:sldMk cId="2701145216" sldId="431"/>
            <ac:picMk id="1028" creationId="{7890E3F3-2FF6-4B76-9977-654FACBF8D43}"/>
          </ac:picMkLst>
        </pc:picChg>
        <pc:picChg chg="add mod">
          <ac:chgData name="Chris Brink" userId="bbae5b1a2c9860ca" providerId="LiveId" clId="{8F4EECD1-78B9-4E11-83ED-DEC6443D1D19}" dt="2021-09-12T19:03:08.318" v="6638" actId="14100"/>
          <ac:picMkLst>
            <pc:docMk/>
            <pc:sldMk cId="2701145216" sldId="431"/>
            <ac:picMk id="1030" creationId="{A98476BC-BB67-4CAC-9076-8CFFAFDE93D2}"/>
          </ac:picMkLst>
        </pc:picChg>
      </pc:sldChg>
      <pc:sldChg chg="addSp delSp modSp mod ord setBg delAnim modAnim">
        <pc:chgData name="Chris Brink" userId="bbae5b1a2c9860ca" providerId="LiveId" clId="{8F4EECD1-78B9-4E11-83ED-DEC6443D1D19}" dt="2021-09-11T19:23:40.694" v="5620"/>
        <pc:sldMkLst>
          <pc:docMk/>
          <pc:sldMk cId="2572857992" sldId="432"/>
        </pc:sldMkLst>
        <pc:spChg chg="del">
          <ac:chgData name="Chris Brink" userId="bbae5b1a2c9860ca" providerId="LiveId" clId="{8F4EECD1-78B9-4E11-83ED-DEC6443D1D19}" dt="2021-09-06T17:22:24.734" v="2353" actId="478"/>
          <ac:spMkLst>
            <pc:docMk/>
            <pc:sldMk cId="2572857992" sldId="432"/>
            <ac:spMk id="2" creationId="{00000000-0000-0000-0000-000000000000}"/>
          </ac:spMkLst>
        </pc:spChg>
        <pc:spChg chg="del">
          <ac:chgData name="Chris Brink" userId="bbae5b1a2c9860ca" providerId="LiveId" clId="{8F4EECD1-78B9-4E11-83ED-DEC6443D1D19}" dt="2021-09-06T17:22:32.670" v="2354" actId="478"/>
          <ac:spMkLst>
            <pc:docMk/>
            <pc:sldMk cId="2572857992" sldId="432"/>
            <ac:spMk id="3" creationId="{00000000-0000-0000-0000-000000000000}"/>
          </ac:spMkLst>
        </pc:spChg>
        <pc:spChg chg="add mod">
          <ac:chgData name="Chris Brink" userId="bbae5b1a2c9860ca" providerId="LiveId" clId="{8F4EECD1-78B9-4E11-83ED-DEC6443D1D19}" dt="2021-09-11T19:22:38.168" v="5618" actId="20577"/>
          <ac:spMkLst>
            <pc:docMk/>
            <pc:sldMk cId="2572857992" sldId="432"/>
            <ac:spMk id="3" creationId="{3EDCD498-D97A-441D-9C22-2BCAFB5BC7EF}"/>
          </ac:spMkLst>
        </pc:spChg>
        <pc:spChg chg="add mod">
          <ac:chgData name="Chris Brink" userId="bbae5b1a2c9860ca" providerId="LiveId" clId="{8F4EECD1-78B9-4E11-83ED-DEC6443D1D19}" dt="2021-09-06T17:23:42.117" v="2426" actId="14100"/>
          <ac:spMkLst>
            <pc:docMk/>
            <pc:sldMk cId="2572857992" sldId="432"/>
            <ac:spMk id="4" creationId="{0E7E5AC0-5D0B-4E87-BB92-0D06F170B5FA}"/>
          </ac:spMkLst>
        </pc:spChg>
        <pc:spChg chg="add mod">
          <ac:chgData name="Chris Brink" userId="bbae5b1a2c9860ca" providerId="LiveId" clId="{8F4EECD1-78B9-4E11-83ED-DEC6443D1D19}" dt="2021-09-11T19:20:08.178" v="5513" actId="1076"/>
          <ac:spMkLst>
            <pc:docMk/>
            <pc:sldMk cId="2572857992" sldId="432"/>
            <ac:spMk id="5" creationId="{90621F7C-7973-408B-A750-3AE8FB588810}"/>
          </ac:spMkLst>
        </pc:spChg>
        <pc:picChg chg="add del mod">
          <ac:chgData name="Chris Brink" userId="bbae5b1a2c9860ca" providerId="LiveId" clId="{8F4EECD1-78B9-4E11-83ED-DEC6443D1D19}" dt="2021-09-11T19:19:15.046" v="5509" actId="478"/>
          <ac:picMkLst>
            <pc:docMk/>
            <pc:sldMk cId="2572857992" sldId="432"/>
            <ac:picMk id="6" creationId="{02C1D804-E5F4-43E9-9FAD-6CD71851E4E7}"/>
          </ac:picMkLst>
        </pc:picChg>
        <pc:picChg chg="add mod modCrop">
          <ac:chgData name="Chris Brink" userId="bbae5b1a2c9860ca" providerId="LiveId" clId="{8F4EECD1-78B9-4E11-83ED-DEC6443D1D19}" dt="2021-09-11T19:19:59.394" v="5512" actId="1076"/>
          <ac:picMkLst>
            <pc:docMk/>
            <pc:sldMk cId="2572857992" sldId="432"/>
            <ac:picMk id="7" creationId="{B0CBB1E4-4A66-4BDE-8FED-CD731A2ABD78}"/>
          </ac:picMkLst>
        </pc:picChg>
      </pc:sldChg>
      <pc:sldChg chg="addSp delSp modSp mod setBg modAnim">
        <pc:chgData name="Chris Brink" userId="bbae5b1a2c9860ca" providerId="LiveId" clId="{8F4EECD1-78B9-4E11-83ED-DEC6443D1D19}" dt="2021-09-12T19:05:40.530" v="6658" actId="1076"/>
        <pc:sldMkLst>
          <pc:docMk/>
          <pc:sldMk cId="236004984" sldId="434"/>
        </pc:sldMkLst>
        <pc:spChg chg="del">
          <ac:chgData name="Chris Brink" userId="bbae5b1a2c9860ca" providerId="LiveId" clId="{8F4EECD1-78B9-4E11-83ED-DEC6443D1D19}" dt="2021-09-06T17:24:00.575" v="2427" actId="478"/>
          <ac:spMkLst>
            <pc:docMk/>
            <pc:sldMk cId="236004984" sldId="434"/>
            <ac:spMk id="2" creationId="{00000000-0000-0000-0000-000000000000}"/>
          </ac:spMkLst>
        </pc:spChg>
        <pc:spChg chg="add mod">
          <ac:chgData name="Chris Brink" userId="bbae5b1a2c9860ca" providerId="LiveId" clId="{8F4EECD1-78B9-4E11-83ED-DEC6443D1D19}" dt="2021-09-06T17:24:51.624" v="2503" actId="14100"/>
          <ac:spMkLst>
            <pc:docMk/>
            <pc:sldMk cId="236004984" sldId="434"/>
            <ac:spMk id="4" creationId="{452A58F8-75E9-4B03-953A-F06E62A9E9F3}"/>
          </ac:spMkLst>
        </pc:spChg>
        <pc:spChg chg="del">
          <ac:chgData name="Chris Brink" userId="bbae5b1a2c9860ca" providerId="LiveId" clId="{8F4EECD1-78B9-4E11-83ED-DEC6443D1D19}" dt="2021-09-06T17:24:18.910" v="2429" actId="478"/>
          <ac:spMkLst>
            <pc:docMk/>
            <pc:sldMk cId="236004984" sldId="434"/>
            <ac:spMk id="5" creationId="{00000000-0000-0000-0000-000000000000}"/>
          </ac:spMkLst>
        </pc:spChg>
        <pc:spChg chg="add mod">
          <ac:chgData name="Chris Brink" userId="bbae5b1a2c9860ca" providerId="LiveId" clId="{8F4EECD1-78B9-4E11-83ED-DEC6443D1D19}" dt="2021-09-12T10:46:03.175" v="5657" actId="1076"/>
          <ac:spMkLst>
            <pc:docMk/>
            <pc:sldMk cId="236004984" sldId="434"/>
            <ac:spMk id="9" creationId="{7F2284F1-E9A5-40BA-8EDA-4B9207E3C881}"/>
          </ac:spMkLst>
        </pc:spChg>
        <pc:picChg chg="add del mod">
          <ac:chgData name="Chris Brink" userId="bbae5b1a2c9860ca" providerId="LiveId" clId="{8F4EECD1-78B9-4E11-83ED-DEC6443D1D19}" dt="2021-09-11T19:01:21.089" v="4706" actId="478"/>
          <ac:picMkLst>
            <pc:docMk/>
            <pc:sldMk cId="236004984" sldId="434"/>
            <ac:picMk id="3" creationId="{84678C5C-4CE0-4CE7-9FEE-F4D06BC1DDF6}"/>
          </ac:picMkLst>
        </pc:picChg>
        <pc:picChg chg="add mod">
          <ac:chgData name="Chris Brink" userId="bbae5b1a2c9860ca" providerId="LiveId" clId="{8F4EECD1-78B9-4E11-83ED-DEC6443D1D19}" dt="2021-09-12T19:05:30.919" v="6655" actId="1076"/>
          <ac:picMkLst>
            <pc:docMk/>
            <pc:sldMk cId="236004984" sldId="434"/>
            <ac:picMk id="5" creationId="{F9D2A1C4-8A9C-4DAD-BCE2-8517CDAED342}"/>
          </ac:picMkLst>
        </pc:picChg>
        <pc:picChg chg="add mod">
          <ac:chgData name="Chris Brink" userId="bbae5b1a2c9860ca" providerId="LiveId" clId="{8F4EECD1-78B9-4E11-83ED-DEC6443D1D19}" dt="2021-09-12T19:05:39.101" v="6657" actId="1076"/>
          <ac:picMkLst>
            <pc:docMk/>
            <pc:sldMk cId="236004984" sldId="434"/>
            <ac:picMk id="6" creationId="{52CB1F04-B59C-4A18-A8A4-B71A3657DE65}"/>
          </ac:picMkLst>
        </pc:picChg>
        <pc:picChg chg="add mod">
          <ac:chgData name="Chris Brink" userId="bbae5b1a2c9860ca" providerId="LiveId" clId="{8F4EECD1-78B9-4E11-83ED-DEC6443D1D19}" dt="2021-09-12T19:05:35.427" v="6656" actId="1076"/>
          <ac:picMkLst>
            <pc:docMk/>
            <pc:sldMk cId="236004984" sldId="434"/>
            <ac:picMk id="7" creationId="{DA2459EC-B577-4991-937B-986F550371C8}"/>
          </ac:picMkLst>
        </pc:picChg>
        <pc:picChg chg="add del mod">
          <ac:chgData name="Chris Brink" userId="bbae5b1a2c9860ca" providerId="LiveId" clId="{8F4EECD1-78B9-4E11-83ED-DEC6443D1D19}" dt="2021-09-12T19:04:54.753" v="6647" actId="478"/>
          <ac:picMkLst>
            <pc:docMk/>
            <pc:sldMk cId="236004984" sldId="434"/>
            <ac:picMk id="8" creationId="{0D84C78D-9859-4857-84A7-835CC8DDD455}"/>
          </ac:picMkLst>
        </pc:picChg>
        <pc:picChg chg="add del mod">
          <ac:chgData name="Chris Brink" userId="bbae5b1a2c9860ca" providerId="LiveId" clId="{8F4EECD1-78B9-4E11-83ED-DEC6443D1D19}" dt="2021-09-12T10:41:02.479" v="5631" actId="478"/>
          <ac:picMkLst>
            <pc:docMk/>
            <pc:sldMk cId="236004984" sldId="434"/>
            <ac:picMk id="10" creationId="{DBC95B34-5C20-466B-B883-347F99EE7B35}"/>
          </ac:picMkLst>
        </pc:picChg>
        <pc:picChg chg="add mod">
          <ac:chgData name="Chris Brink" userId="bbae5b1a2c9860ca" providerId="LiveId" clId="{8F4EECD1-78B9-4E11-83ED-DEC6443D1D19}" dt="2021-09-12T19:05:24.901" v="6654" actId="1076"/>
          <ac:picMkLst>
            <pc:docMk/>
            <pc:sldMk cId="236004984" sldId="434"/>
            <ac:picMk id="11" creationId="{437AE0B0-37DF-4BDA-B964-0EE36A4BA9B4}"/>
          </ac:picMkLst>
        </pc:picChg>
        <pc:picChg chg="add mod">
          <ac:chgData name="Chris Brink" userId="bbae5b1a2c9860ca" providerId="LiveId" clId="{8F4EECD1-78B9-4E11-83ED-DEC6443D1D19}" dt="2021-09-12T19:05:40.530" v="6658" actId="1076"/>
          <ac:picMkLst>
            <pc:docMk/>
            <pc:sldMk cId="236004984" sldId="434"/>
            <ac:picMk id="12" creationId="{54893641-781C-405C-B0C2-BED54713379B}"/>
          </ac:picMkLst>
        </pc:picChg>
      </pc:sldChg>
      <pc:sldChg chg="addSp delSp modSp mod setBg delAnim modAnim">
        <pc:chgData name="Chris Brink" userId="bbae5b1a2c9860ca" providerId="LiveId" clId="{8F4EECD1-78B9-4E11-83ED-DEC6443D1D19}" dt="2021-09-12T19:09:18.388" v="6665"/>
        <pc:sldMkLst>
          <pc:docMk/>
          <pc:sldMk cId="3222936111" sldId="435"/>
        </pc:sldMkLst>
        <pc:spChg chg="del">
          <ac:chgData name="Chris Brink" userId="bbae5b1a2c9860ca" providerId="LiveId" clId="{8F4EECD1-78B9-4E11-83ED-DEC6443D1D19}" dt="2021-09-02T15:23:31.824" v="212" actId="478"/>
          <ac:spMkLst>
            <pc:docMk/>
            <pc:sldMk cId="3222936111" sldId="435"/>
            <ac:spMk id="2" creationId="{00000000-0000-0000-0000-000000000000}"/>
          </ac:spMkLst>
        </pc:spChg>
        <pc:spChg chg="add mod">
          <ac:chgData name="Chris Brink" userId="bbae5b1a2c9860ca" providerId="LiveId" clId="{8F4EECD1-78B9-4E11-83ED-DEC6443D1D19}" dt="2021-09-04T19:24:00.855" v="1075" actId="20577"/>
          <ac:spMkLst>
            <pc:docMk/>
            <pc:sldMk cId="3222936111" sldId="435"/>
            <ac:spMk id="4" creationId="{46DB94A3-A1FB-487C-927B-175DA9153BC4}"/>
          </ac:spMkLst>
        </pc:spChg>
        <pc:spChg chg="add del mod">
          <ac:chgData name="Chris Brink" userId="bbae5b1a2c9860ca" providerId="LiveId" clId="{8F4EECD1-78B9-4E11-83ED-DEC6443D1D19}" dt="2021-09-04T19:26:00.808" v="1315" actId="478"/>
          <ac:spMkLst>
            <pc:docMk/>
            <pc:sldMk cId="3222936111" sldId="435"/>
            <ac:spMk id="6" creationId="{05452A3C-49AB-407C-9426-BA372A8827B7}"/>
          </ac:spMkLst>
        </pc:spChg>
        <pc:spChg chg="add mod">
          <ac:chgData name="Chris Brink" userId="bbae5b1a2c9860ca" providerId="LiveId" clId="{8F4EECD1-78B9-4E11-83ED-DEC6443D1D19}" dt="2021-09-12T19:09:11.206" v="6664" actId="1076"/>
          <ac:spMkLst>
            <pc:docMk/>
            <pc:sldMk cId="3222936111" sldId="435"/>
            <ac:spMk id="10" creationId="{78A40D47-6711-4A89-8A36-5BF3A9A70A4B}"/>
          </ac:spMkLst>
        </pc:spChg>
        <pc:spChg chg="add mod">
          <ac:chgData name="Chris Brink" userId="bbae5b1a2c9860ca" providerId="LiveId" clId="{8F4EECD1-78B9-4E11-83ED-DEC6443D1D19}" dt="2021-09-04T19:28:40.560" v="1328" actId="1076"/>
          <ac:spMkLst>
            <pc:docMk/>
            <pc:sldMk cId="3222936111" sldId="435"/>
            <ac:spMk id="11" creationId="{6E07B125-CC8F-42C9-86BF-9CFC3E6AB569}"/>
          </ac:spMkLst>
        </pc:spChg>
        <pc:spChg chg="add mod">
          <ac:chgData name="Chris Brink" userId="bbae5b1a2c9860ca" providerId="LiveId" clId="{8F4EECD1-78B9-4E11-83ED-DEC6443D1D19}" dt="2021-09-04T19:28:03.629" v="1324" actId="1076"/>
          <ac:spMkLst>
            <pc:docMk/>
            <pc:sldMk cId="3222936111" sldId="435"/>
            <ac:spMk id="12" creationId="{B49C51AB-3019-4C54-BFC6-23A4C0E0C84D}"/>
          </ac:spMkLst>
        </pc:spChg>
        <pc:spChg chg="add mod">
          <ac:chgData name="Chris Brink" userId="bbae5b1a2c9860ca" providerId="LiveId" clId="{8F4EECD1-78B9-4E11-83ED-DEC6443D1D19}" dt="2021-09-04T19:26:17.508" v="1318" actId="14100"/>
          <ac:spMkLst>
            <pc:docMk/>
            <pc:sldMk cId="3222936111" sldId="435"/>
            <ac:spMk id="13" creationId="{E2038A55-0E31-47E7-8FD9-4FB4BAB870AB}"/>
          </ac:spMkLst>
        </pc:spChg>
        <pc:spChg chg="add mod">
          <ac:chgData name="Chris Brink" userId="bbae5b1a2c9860ca" providerId="LiveId" clId="{8F4EECD1-78B9-4E11-83ED-DEC6443D1D19}" dt="2021-09-04T19:26:42.323" v="1321" actId="14100"/>
          <ac:spMkLst>
            <pc:docMk/>
            <pc:sldMk cId="3222936111" sldId="435"/>
            <ac:spMk id="14" creationId="{4FDB5155-956C-4760-8683-7DECCAC3A08F}"/>
          </ac:spMkLst>
        </pc:spChg>
        <pc:picChg chg="add mod">
          <ac:chgData name="Chris Brink" userId="bbae5b1a2c9860ca" providerId="LiveId" clId="{8F4EECD1-78B9-4E11-83ED-DEC6443D1D19}" dt="2021-09-04T14:54:32.691" v="648" actId="14100"/>
          <ac:picMkLst>
            <pc:docMk/>
            <pc:sldMk cId="3222936111" sldId="435"/>
            <ac:picMk id="5" creationId="{378048C6-E456-43B6-BAB6-D8119D900427}"/>
          </ac:picMkLst>
        </pc:picChg>
        <pc:picChg chg="add mod">
          <ac:chgData name="Chris Brink" userId="bbae5b1a2c9860ca" providerId="LiveId" clId="{8F4EECD1-78B9-4E11-83ED-DEC6443D1D19}" dt="2021-09-12T19:09:11.206" v="6664" actId="1076"/>
          <ac:picMkLst>
            <pc:docMk/>
            <pc:sldMk cId="3222936111" sldId="435"/>
            <ac:picMk id="7" creationId="{0BD9C9A5-4239-43E2-9A58-10D8A2612CA4}"/>
          </ac:picMkLst>
        </pc:picChg>
        <pc:picChg chg="add mod">
          <ac:chgData name="Chris Brink" userId="bbae5b1a2c9860ca" providerId="LiveId" clId="{8F4EECD1-78B9-4E11-83ED-DEC6443D1D19}" dt="2021-09-12T19:09:11.206" v="6664" actId="1076"/>
          <ac:picMkLst>
            <pc:docMk/>
            <pc:sldMk cId="3222936111" sldId="435"/>
            <ac:picMk id="8" creationId="{D7F9BBD8-9B0F-48F9-9203-D5841BAB830A}"/>
          </ac:picMkLst>
        </pc:picChg>
        <pc:picChg chg="add mod">
          <ac:chgData name="Chris Brink" userId="bbae5b1a2c9860ca" providerId="LiveId" clId="{8F4EECD1-78B9-4E11-83ED-DEC6443D1D19}" dt="2021-09-04T19:27:58.148" v="1323" actId="1076"/>
          <ac:picMkLst>
            <pc:docMk/>
            <pc:sldMk cId="3222936111" sldId="435"/>
            <ac:picMk id="9" creationId="{BFE7725D-55C3-4D6F-9081-FD9A421E75B7}"/>
          </ac:picMkLst>
        </pc:picChg>
      </pc:sldChg>
      <pc:sldChg chg="addSp delSp modSp mod ord setBg modAnim">
        <pc:chgData name="Chris Brink" userId="bbae5b1a2c9860ca" providerId="LiveId" clId="{8F4EECD1-78B9-4E11-83ED-DEC6443D1D19}" dt="2021-09-12T19:10:56.281" v="6668"/>
        <pc:sldMkLst>
          <pc:docMk/>
          <pc:sldMk cId="852623468" sldId="436"/>
        </pc:sldMkLst>
        <pc:spChg chg="del mod">
          <ac:chgData name="Chris Brink" userId="bbae5b1a2c9860ca" providerId="LiveId" clId="{8F4EECD1-78B9-4E11-83ED-DEC6443D1D19}" dt="2021-09-04T14:52:07.338" v="643" actId="21"/>
          <ac:spMkLst>
            <pc:docMk/>
            <pc:sldMk cId="852623468" sldId="436"/>
            <ac:spMk id="2" creationId="{00000000-0000-0000-0000-000000000000}"/>
          </ac:spMkLst>
        </pc:spChg>
        <pc:spChg chg="add mod">
          <ac:chgData name="Chris Brink" userId="bbae5b1a2c9860ca" providerId="LiveId" clId="{8F4EECD1-78B9-4E11-83ED-DEC6443D1D19}" dt="2021-09-11T15:06:16.751" v="2713" actId="1076"/>
          <ac:spMkLst>
            <pc:docMk/>
            <pc:sldMk cId="852623468" sldId="436"/>
            <ac:spMk id="4" creationId="{780F6C7F-C37F-47A4-B922-33F9B32F4D77}"/>
          </ac:spMkLst>
        </pc:spChg>
        <pc:spChg chg="add mod">
          <ac:chgData name="Chris Brink" userId="bbae5b1a2c9860ca" providerId="LiveId" clId="{8F4EECD1-78B9-4E11-83ED-DEC6443D1D19}" dt="2021-09-11T18:55:27.550" v="4689" actId="1076"/>
          <ac:spMkLst>
            <pc:docMk/>
            <pc:sldMk cId="852623468" sldId="436"/>
            <ac:spMk id="5" creationId="{5E5C81EE-F726-4E4B-914F-0B746EBC7F30}"/>
          </ac:spMkLst>
        </pc:spChg>
        <pc:spChg chg="add mod">
          <ac:chgData name="Chris Brink" userId="bbae5b1a2c9860ca" providerId="LiveId" clId="{8F4EECD1-78B9-4E11-83ED-DEC6443D1D19}" dt="2021-09-11T15:06:07.975" v="2712" actId="14100"/>
          <ac:spMkLst>
            <pc:docMk/>
            <pc:sldMk cId="852623468" sldId="436"/>
            <ac:spMk id="6" creationId="{B18C72A6-D6DE-4B62-B637-694F5BB7885E}"/>
          </ac:spMkLst>
        </pc:spChg>
        <pc:spChg chg="add mod">
          <ac:chgData name="Chris Brink" userId="bbae5b1a2c9860ca" providerId="LiveId" clId="{8F4EECD1-78B9-4E11-83ED-DEC6443D1D19}" dt="2021-09-04T15:09:26.347" v="669" actId="207"/>
          <ac:spMkLst>
            <pc:docMk/>
            <pc:sldMk cId="852623468" sldId="436"/>
            <ac:spMk id="8" creationId="{10B035B1-80BD-4952-8BFB-BECA9EA93D97}"/>
          </ac:spMkLst>
        </pc:spChg>
        <pc:picChg chg="add del mod">
          <ac:chgData name="Chris Brink" userId="bbae5b1a2c9860ca" providerId="LiveId" clId="{8F4EECD1-78B9-4E11-83ED-DEC6443D1D19}" dt="2021-09-11T19:00:03.873" v="4700" actId="478"/>
          <ac:picMkLst>
            <pc:docMk/>
            <pc:sldMk cId="852623468" sldId="436"/>
            <ac:picMk id="7" creationId="{956BEBDC-6D46-4668-8B49-588F2549A904}"/>
          </ac:picMkLst>
        </pc:picChg>
        <pc:picChg chg="add mod">
          <ac:chgData name="Chris Brink" userId="bbae5b1a2c9860ca" providerId="LiveId" clId="{8F4EECD1-78B9-4E11-83ED-DEC6443D1D19}" dt="2021-09-11T19:00:30.793" v="4705" actId="1076"/>
          <ac:picMkLst>
            <pc:docMk/>
            <pc:sldMk cId="852623468" sldId="436"/>
            <ac:picMk id="9" creationId="{B4C0ABFB-B8C6-4380-A169-16B950986B69}"/>
          </ac:picMkLst>
        </pc:picChg>
      </pc:sldChg>
      <pc:sldChg chg="addSp delSp modSp mod setBg modAnim">
        <pc:chgData name="Chris Brink" userId="bbae5b1a2c9860ca" providerId="LiveId" clId="{8F4EECD1-78B9-4E11-83ED-DEC6443D1D19}" dt="2021-09-12T19:17:50.792" v="6728"/>
        <pc:sldMkLst>
          <pc:docMk/>
          <pc:sldMk cId="2431703279" sldId="437"/>
        </pc:sldMkLst>
        <pc:spChg chg="del">
          <ac:chgData name="Chris Brink" userId="bbae5b1a2c9860ca" providerId="LiveId" clId="{8F4EECD1-78B9-4E11-83ED-DEC6443D1D19}" dt="2021-09-06T17:24:58.454" v="2504" actId="478"/>
          <ac:spMkLst>
            <pc:docMk/>
            <pc:sldMk cId="2431703279" sldId="437"/>
            <ac:spMk id="2" creationId="{00000000-0000-0000-0000-000000000000}"/>
          </ac:spMkLst>
        </pc:spChg>
        <pc:spChg chg="del">
          <ac:chgData name="Chris Brink" userId="bbae5b1a2c9860ca" providerId="LiveId" clId="{8F4EECD1-78B9-4E11-83ED-DEC6443D1D19}" dt="2021-09-06T17:25:02.656" v="2505" actId="478"/>
          <ac:spMkLst>
            <pc:docMk/>
            <pc:sldMk cId="2431703279" sldId="437"/>
            <ac:spMk id="3" creationId="{00000000-0000-0000-0000-000000000000}"/>
          </ac:spMkLst>
        </pc:spChg>
        <pc:spChg chg="add mod">
          <ac:chgData name="Chris Brink" userId="bbae5b1a2c9860ca" providerId="LiveId" clId="{8F4EECD1-78B9-4E11-83ED-DEC6443D1D19}" dt="2021-09-11T15:17:36.560" v="3315" actId="207"/>
          <ac:spMkLst>
            <pc:docMk/>
            <pc:sldMk cId="2431703279" sldId="437"/>
            <ac:spMk id="4" creationId="{E3926424-381E-4F39-BE92-7A4F166F0298}"/>
          </ac:spMkLst>
        </pc:spChg>
        <pc:spChg chg="add del mod">
          <ac:chgData name="Chris Brink" userId="bbae5b1a2c9860ca" providerId="LiveId" clId="{8F4EECD1-78B9-4E11-83ED-DEC6443D1D19}" dt="2021-09-06T17:26:15.922" v="2610" actId="478"/>
          <ac:spMkLst>
            <pc:docMk/>
            <pc:sldMk cId="2431703279" sldId="437"/>
            <ac:spMk id="5" creationId="{FE49DE86-0EC0-47F5-8FE2-1D487FA809D0}"/>
          </ac:spMkLst>
        </pc:spChg>
        <pc:spChg chg="add del mod">
          <ac:chgData name="Chris Brink" userId="bbae5b1a2c9860ca" providerId="LiveId" clId="{8F4EECD1-78B9-4E11-83ED-DEC6443D1D19}" dt="2021-09-11T15:10:41.516" v="2914" actId="478"/>
          <ac:spMkLst>
            <pc:docMk/>
            <pc:sldMk cId="2431703279" sldId="437"/>
            <ac:spMk id="6" creationId="{C4C7E1AA-5B2D-4958-8D19-DC61906F7F42}"/>
          </ac:spMkLst>
        </pc:spChg>
        <pc:spChg chg="add del mod">
          <ac:chgData name="Chris Brink" userId="bbae5b1a2c9860ca" providerId="LiveId" clId="{8F4EECD1-78B9-4E11-83ED-DEC6443D1D19}" dt="2021-09-11T15:05:58.518" v="2711" actId="478"/>
          <ac:spMkLst>
            <pc:docMk/>
            <pc:sldMk cId="2431703279" sldId="437"/>
            <ac:spMk id="7" creationId="{256E0931-2729-425C-B22F-92A060367EED}"/>
          </ac:spMkLst>
        </pc:spChg>
        <pc:spChg chg="add del mod">
          <ac:chgData name="Chris Brink" userId="bbae5b1a2c9860ca" providerId="LiveId" clId="{8F4EECD1-78B9-4E11-83ED-DEC6443D1D19}" dt="2021-09-11T19:24:11.977" v="5622" actId="20577"/>
          <ac:spMkLst>
            <pc:docMk/>
            <pc:sldMk cId="2431703279" sldId="437"/>
            <ac:spMk id="8" creationId="{4C53DFF4-0E9D-49B8-A24E-EE588E63DA6F}"/>
          </ac:spMkLst>
        </pc:spChg>
        <pc:spChg chg="add mod">
          <ac:chgData name="Chris Brink" userId="bbae5b1a2c9860ca" providerId="LiveId" clId="{8F4EECD1-78B9-4E11-83ED-DEC6443D1D19}" dt="2021-09-11T15:11:19.431" v="2921" actId="1076"/>
          <ac:spMkLst>
            <pc:docMk/>
            <pc:sldMk cId="2431703279" sldId="437"/>
            <ac:spMk id="9" creationId="{D11C0527-D40B-4CEE-8B36-6537BC0D8628}"/>
          </ac:spMkLst>
        </pc:spChg>
        <pc:spChg chg="add mod">
          <ac:chgData name="Chris Brink" userId="bbae5b1a2c9860ca" providerId="LiveId" clId="{8F4EECD1-78B9-4E11-83ED-DEC6443D1D19}" dt="2021-09-11T15:12:12.141" v="3067" actId="20577"/>
          <ac:spMkLst>
            <pc:docMk/>
            <pc:sldMk cId="2431703279" sldId="437"/>
            <ac:spMk id="10" creationId="{CFDE582A-6417-415E-BA04-8CAF295BA076}"/>
          </ac:spMkLst>
        </pc:spChg>
        <pc:spChg chg="add mod">
          <ac:chgData name="Chris Brink" userId="bbae5b1a2c9860ca" providerId="LiveId" clId="{8F4EECD1-78B9-4E11-83ED-DEC6443D1D19}" dt="2021-09-11T15:13:36.278" v="3313" actId="20577"/>
          <ac:spMkLst>
            <pc:docMk/>
            <pc:sldMk cId="2431703279" sldId="437"/>
            <ac:spMk id="11" creationId="{8D092CBB-3D6F-45D2-83F0-249E86BB8C2B}"/>
          </ac:spMkLst>
        </pc:spChg>
        <pc:picChg chg="add del mod">
          <ac:chgData name="Chris Brink" userId="bbae5b1a2c9860ca" providerId="LiveId" clId="{8F4EECD1-78B9-4E11-83ED-DEC6443D1D19}" dt="2021-09-06T17:41:06.941" v="2669" actId="478"/>
          <ac:picMkLst>
            <pc:docMk/>
            <pc:sldMk cId="2431703279" sldId="437"/>
            <ac:picMk id="7" creationId="{5126D5DC-5F63-46B9-8950-748C45BA9DD2}"/>
          </ac:picMkLst>
        </pc:picChg>
        <pc:picChg chg="add mod">
          <ac:chgData name="Chris Brink" userId="bbae5b1a2c9860ca" providerId="LiveId" clId="{8F4EECD1-78B9-4E11-83ED-DEC6443D1D19}" dt="2021-09-11T15:11:01.847" v="2917" actId="1076"/>
          <ac:picMkLst>
            <pc:docMk/>
            <pc:sldMk cId="2431703279" sldId="437"/>
            <ac:picMk id="1026" creationId="{E5AE3961-1A71-4427-968F-D6844CA5339D}"/>
          </ac:picMkLst>
        </pc:picChg>
        <pc:picChg chg="add mod">
          <ac:chgData name="Chris Brink" userId="bbae5b1a2c9860ca" providerId="LiveId" clId="{8F4EECD1-78B9-4E11-83ED-DEC6443D1D19}" dt="2021-09-11T15:11:14.398" v="2920" actId="1076"/>
          <ac:picMkLst>
            <pc:docMk/>
            <pc:sldMk cId="2431703279" sldId="437"/>
            <ac:picMk id="1028" creationId="{9193E1C2-FFAD-421C-900E-4034CA2AC678}"/>
          </ac:picMkLst>
        </pc:picChg>
      </pc:sldChg>
      <pc:sldChg chg="del">
        <pc:chgData name="Chris Brink" userId="bbae5b1a2c9860ca" providerId="LiveId" clId="{8F4EECD1-78B9-4E11-83ED-DEC6443D1D19}" dt="2021-09-04T14:53:04.786" v="647"/>
        <pc:sldMkLst>
          <pc:docMk/>
          <pc:sldMk cId="877044171" sldId="438"/>
        </pc:sldMkLst>
      </pc:sldChg>
      <pc:sldChg chg="addSp delSp modSp mod setBg modAnim">
        <pc:chgData name="Chris Brink" userId="bbae5b1a2c9860ca" providerId="LiveId" clId="{8F4EECD1-78B9-4E11-83ED-DEC6443D1D19}" dt="2021-09-12T19:12:14.791" v="6669"/>
        <pc:sldMkLst>
          <pc:docMk/>
          <pc:sldMk cId="1198370410" sldId="438"/>
        </pc:sldMkLst>
        <pc:spChg chg="mod">
          <ac:chgData name="Chris Brink" userId="bbae5b1a2c9860ca" providerId="LiveId" clId="{8F4EECD1-78B9-4E11-83ED-DEC6443D1D19}" dt="2021-09-11T18:58:02.525" v="4697" actId="122"/>
          <ac:spMkLst>
            <pc:docMk/>
            <pc:sldMk cId="1198370410" sldId="438"/>
            <ac:spMk id="4" creationId="{E3926424-381E-4F39-BE92-7A4F166F0298}"/>
          </ac:spMkLst>
        </pc:spChg>
        <pc:spChg chg="mod">
          <ac:chgData name="Chris Brink" userId="bbae5b1a2c9860ca" providerId="LiveId" clId="{8F4EECD1-78B9-4E11-83ED-DEC6443D1D19}" dt="2021-09-11T15:49:01.494" v="3905" actId="1076"/>
          <ac:spMkLst>
            <pc:docMk/>
            <pc:sldMk cId="1198370410" sldId="438"/>
            <ac:spMk id="8" creationId="{4C53DFF4-0E9D-49B8-A24E-EE588E63DA6F}"/>
          </ac:spMkLst>
        </pc:spChg>
        <pc:spChg chg="del mod">
          <ac:chgData name="Chris Brink" userId="bbae5b1a2c9860ca" providerId="LiveId" clId="{8F4EECD1-78B9-4E11-83ED-DEC6443D1D19}" dt="2021-09-11T15:26:15.325" v="3481" actId="478"/>
          <ac:spMkLst>
            <pc:docMk/>
            <pc:sldMk cId="1198370410" sldId="438"/>
            <ac:spMk id="9" creationId="{D11C0527-D40B-4CEE-8B36-6537BC0D8628}"/>
          </ac:spMkLst>
        </pc:spChg>
        <pc:spChg chg="mod">
          <ac:chgData name="Chris Brink" userId="bbae5b1a2c9860ca" providerId="LiveId" clId="{8F4EECD1-78B9-4E11-83ED-DEC6443D1D19}" dt="2021-09-11T15:49:18.442" v="3909" actId="1076"/>
          <ac:spMkLst>
            <pc:docMk/>
            <pc:sldMk cId="1198370410" sldId="438"/>
            <ac:spMk id="10" creationId="{CFDE582A-6417-415E-BA04-8CAF295BA076}"/>
          </ac:spMkLst>
        </pc:spChg>
        <pc:spChg chg="del">
          <ac:chgData name="Chris Brink" userId="bbae5b1a2c9860ca" providerId="LiveId" clId="{8F4EECD1-78B9-4E11-83ED-DEC6443D1D19}" dt="2021-09-11T15:26:22.449" v="3483" actId="478"/>
          <ac:spMkLst>
            <pc:docMk/>
            <pc:sldMk cId="1198370410" sldId="438"/>
            <ac:spMk id="11" creationId="{8D092CBB-3D6F-45D2-83F0-249E86BB8C2B}"/>
          </ac:spMkLst>
        </pc:spChg>
        <pc:spChg chg="add mod">
          <ac:chgData name="Chris Brink" userId="bbae5b1a2c9860ca" providerId="LiveId" clId="{8F4EECD1-78B9-4E11-83ED-DEC6443D1D19}" dt="2021-09-11T15:49:50.023" v="3913" actId="20577"/>
          <ac:spMkLst>
            <pc:docMk/>
            <pc:sldMk cId="1198370410" sldId="438"/>
            <ac:spMk id="14" creationId="{442E23D9-4A34-4FA8-A6F2-EAA99E47EDDA}"/>
          </ac:spMkLst>
        </pc:spChg>
        <pc:picChg chg="add del mod">
          <ac:chgData name="Chris Brink" userId="bbae5b1a2c9860ca" providerId="LiveId" clId="{8F4EECD1-78B9-4E11-83ED-DEC6443D1D19}" dt="2021-09-11T15:32:10.029" v="3497" actId="478"/>
          <ac:picMkLst>
            <pc:docMk/>
            <pc:sldMk cId="1198370410" sldId="438"/>
            <ac:picMk id="2" creationId="{A2DC8173-3341-4091-A9A1-0C316FDBD24F}"/>
          </ac:picMkLst>
        </pc:picChg>
        <pc:picChg chg="add del mod">
          <ac:chgData name="Chris Brink" userId="bbae5b1a2c9860ca" providerId="LiveId" clId="{8F4EECD1-78B9-4E11-83ED-DEC6443D1D19}" dt="2021-09-11T15:31:10.887" v="3492" actId="478"/>
          <ac:picMkLst>
            <pc:docMk/>
            <pc:sldMk cId="1198370410" sldId="438"/>
            <ac:picMk id="12" creationId="{5225E821-FE6A-467D-8154-64E442D629B1}"/>
          </ac:picMkLst>
        </pc:picChg>
        <pc:picChg chg="add mod">
          <ac:chgData name="Chris Brink" userId="bbae5b1a2c9860ca" providerId="LiveId" clId="{8F4EECD1-78B9-4E11-83ED-DEC6443D1D19}" dt="2021-09-11T15:49:12.271" v="3908" actId="1076"/>
          <ac:picMkLst>
            <pc:docMk/>
            <pc:sldMk cId="1198370410" sldId="438"/>
            <ac:picMk id="13" creationId="{A151AE3C-EF1F-4217-893C-638DA8165C11}"/>
          </ac:picMkLst>
        </pc:picChg>
        <pc:picChg chg="del">
          <ac:chgData name="Chris Brink" userId="bbae5b1a2c9860ca" providerId="LiveId" clId="{8F4EECD1-78B9-4E11-83ED-DEC6443D1D19}" dt="2021-09-11T15:19:53.850" v="3477" actId="478"/>
          <ac:picMkLst>
            <pc:docMk/>
            <pc:sldMk cId="1198370410" sldId="438"/>
            <ac:picMk id="1026" creationId="{E5AE3961-1A71-4427-968F-D6844CA5339D}"/>
          </ac:picMkLst>
        </pc:picChg>
        <pc:picChg chg="del">
          <ac:chgData name="Chris Brink" userId="bbae5b1a2c9860ca" providerId="LiveId" clId="{8F4EECD1-78B9-4E11-83ED-DEC6443D1D19}" dt="2021-09-11T15:19:49.447" v="3476" actId="478"/>
          <ac:picMkLst>
            <pc:docMk/>
            <pc:sldMk cId="1198370410" sldId="438"/>
            <ac:picMk id="1028" creationId="{9193E1C2-FFAD-421C-900E-4034CA2AC678}"/>
          </ac:picMkLst>
        </pc:picChg>
      </pc:sldChg>
      <pc:sldChg chg="addSp delSp modSp mod setBg modAnim">
        <pc:chgData name="Chris Brink" userId="bbae5b1a2c9860ca" providerId="LiveId" clId="{8F4EECD1-78B9-4E11-83ED-DEC6443D1D19}" dt="2021-09-12T19:13:26.405" v="6722" actId="20577"/>
        <pc:sldMkLst>
          <pc:docMk/>
          <pc:sldMk cId="1730598564" sldId="439"/>
        </pc:sldMkLst>
        <pc:spChg chg="add mod">
          <ac:chgData name="Chris Brink" userId="bbae5b1a2c9860ca" providerId="LiveId" clId="{8F4EECD1-78B9-4E11-83ED-DEC6443D1D19}" dt="2021-09-12T19:13:26.405" v="6722" actId="20577"/>
          <ac:spMkLst>
            <pc:docMk/>
            <pc:sldMk cId="1730598564" sldId="439"/>
            <ac:spMk id="3" creationId="{1FA88E70-0D01-4E3B-B988-3F80497B8125}"/>
          </ac:spMkLst>
        </pc:spChg>
        <pc:spChg chg="mod">
          <ac:chgData name="Chris Brink" userId="bbae5b1a2c9860ca" providerId="LiveId" clId="{8F4EECD1-78B9-4E11-83ED-DEC6443D1D19}" dt="2021-09-12T19:12:47.612" v="6685" actId="20577"/>
          <ac:spMkLst>
            <pc:docMk/>
            <pc:sldMk cId="1730598564" sldId="439"/>
            <ac:spMk id="4" creationId="{452A58F8-75E9-4B03-953A-F06E62A9E9F3}"/>
          </ac:spMkLst>
        </pc:spChg>
        <pc:spChg chg="add mod">
          <ac:chgData name="Chris Brink" userId="bbae5b1a2c9860ca" providerId="LiveId" clId="{8F4EECD1-78B9-4E11-83ED-DEC6443D1D19}" dt="2021-09-11T18:50:32.652" v="4626" actId="1076"/>
          <ac:spMkLst>
            <pc:docMk/>
            <pc:sldMk cId="1730598564" sldId="439"/>
            <ac:spMk id="5" creationId="{140CA680-0CF3-4F3F-886C-DC923DE58E21}"/>
          </ac:spMkLst>
        </pc:spChg>
        <pc:picChg chg="add mod ord">
          <ac:chgData name="Chris Brink" userId="bbae5b1a2c9860ca" providerId="LiveId" clId="{8F4EECD1-78B9-4E11-83ED-DEC6443D1D19}" dt="2021-09-11T18:34:53.030" v="4426" actId="167"/>
          <ac:picMkLst>
            <pc:docMk/>
            <pc:sldMk cId="1730598564" sldId="439"/>
            <ac:picMk id="6" creationId="{2F8F2D83-F612-4EF4-8577-9EDAC57B0068}"/>
          </ac:picMkLst>
        </pc:picChg>
        <pc:picChg chg="add mod ord">
          <ac:chgData name="Chris Brink" userId="bbae5b1a2c9860ca" providerId="LiveId" clId="{8F4EECD1-78B9-4E11-83ED-DEC6443D1D19}" dt="2021-09-11T18:34:45.710" v="4425" actId="167"/>
          <ac:picMkLst>
            <pc:docMk/>
            <pc:sldMk cId="1730598564" sldId="439"/>
            <ac:picMk id="8" creationId="{C3DBA986-D918-4BCF-9294-ECACA280612E}"/>
          </ac:picMkLst>
        </pc:picChg>
        <pc:picChg chg="add mod">
          <ac:chgData name="Chris Brink" userId="bbae5b1a2c9860ca" providerId="LiveId" clId="{8F4EECD1-78B9-4E11-83ED-DEC6443D1D19}" dt="2021-09-11T18:51:39.649" v="4631" actId="1076"/>
          <ac:picMkLst>
            <pc:docMk/>
            <pc:sldMk cId="1730598564" sldId="439"/>
            <ac:picMk id="10" creationId="{12C02E16-F381-43E7-AC52-AEEF4AD24FCC}"/>
          </ac:picMkLst>
        </pc:picChg>
        <pc:picChg chg="add del mod">
          <ac:chgData name="Chris Brink" userId="bbae5b1a2c9860ca" providerId="LiveId" clId="{8F4EECD1-78B9-4E11-83ED-DEC6443D1D19}" dt="2021-09-11T18:32:52.656" v="4418" actId="478"/>
          <ac:picMkLst>
            <pc:docMk/>
            <pc:sldMk cId="1730598564" sldId="439"/>
            <ac:picMk id="2050" creationId="{38C390CF-D61E-41B6-B918-FBDA101FD07B}"/>
          </ac:picMkLst>
        </pc:picChg>
      </pc:sldChg>
      <pc:sldChg chg="addSp delSp modSp mod">
        <pc:chgData name="Chris Brink" userId="bbae5b1a2c9860ca" providerId="LiveId" clId="{8F4EECD1-78B9-4E11-83ED-DEC6443D1D19}" dt="2021-09-12T19:14:48.004" v="6727" actId="14100"/>
        <pc:sldMkLst>
          <pc:docMk/>
          <pc:sldMk cId="3662100633" sldId="440"/>
        </pc:sldMkLst>
        <pc:spChg chg="del">
          <ac:chgData name="Chris Brink" userId="bbae5b1a2c9860ca" providerId="LiveId" clId="{8F4EECD1-78B9-4E11-83ED-DEC6443D1D19}" dt="2021-09-11T18:35:43.433" v="4428" actId="478"/>
          <ac:spMkLst>
            <pc:docMk/>
            <pc:sldMk cId="3662100633" sldId="440"/>
            <ac:spMk id="3" creationId="{1FA88E70-0D01-4E3B-B988-3F80497B8125}"/>
          </ac:spMkLst>
        </pc:spChg>
        <pc:spChg chg="del">
          <ac:chgData name="Chris Brink" userId="bbae5b1a2c9860ca" providerId="LiveId" clId="{8F4EECD1-78B9-4E11-83ED-DEC6443D1D19}" dt="2021-09-11T18:35:40.278" v="4427" actId="478"/>
          <ac:spMkLst>
            <pc:docMk/>
            <pc:sldMk cId="3662100633" sldId="440"/>
            <ac:spMk id="4" creationId="{452A58F8-75E9-4B03-953A-F06E62A9E9F3}"/>
          </ac:spMkLst>
        </pc:spChg>
        <pc:spChg chg="add del mod">
          <ac:chgData name="Chris Brink" userId="bbae5b1a2c9860ca" providerId="LiveId" clId="{8F4EECD1-78B9-4E11-83ED-DEC6443D1D19}" dt="2021-09-12T19:14:48.004" v="6727" actId="14100"/>
          <ac:spMkLst>
            <pc:docMk/>
            <pc:sldMk cId="3662100633" sldId="440"/>
            <ac:spMk id="5" creationId="{140CA680-0CF3-4F3F-886C-DC923DE58E21}"/>
          </ac:spMkLst>
        </pc:spChg>
        <pc:picChg chg="mod">
          <ac:chgData name="Chris Brink" userId="bbae5b1a2c9860ca" providerId="LiveId" clId="{8F4EECD1-78B9-4E11-83ED-DEC6443D1D19}" dt="2021-09-11T18:44:14.418" v="4603" actId="1076"/>
          <ac:picMkLst>
            <pc:docMk/>
            <pc:sldMk cId="3662100633" sldId="440"/>
            <ac:picMk id="6" creationId="{2F8F2D83-F612-4EF4-8577-9EDAC57B0068}"/>
          </ac:picMkLst>
        </pc:picChg>
        <pc:picChg chg="add mod">
          <ac:chgData name="Chris Brink" userId="bbae5b1a2c9860ca" providerId="LiveId" clId="{8F4EECD1-78B9-4E11-83ED-DEC6443D1D19}" dt="2021-09-11T18:48:07.865" v="4614" actId="1076"/>
          <ac:picMkLst>
            <pc:docMk/>
            <pc:sldMk cId="3662100633" sldId="440"/>
            <ac:picMk id="7" creationId="{97CFC066-EEC2-4AF2-96B7-DCB17B7D5189}"/>
          </ac:picMkLst>
        </pc:picChg>
        <pc:picChg chg="del mod">
          <ac:chgData name="Chris Brink" userId="bbae5b1a2c9860ca" providerId="LiveId" clId="{8F4EECD1-78B9-4E11-83ED-DEC6443D1D19}" dt="2021-09-11T18:42:11.908" v="4547" actId="478"/>
          <ac:picMkLst>
            <pc:docMk/>
            <pc:sldMk cId="3662100633" sldId="440"/>
            <ac:picMk id="8" creationId="{C3DBA986-D918-4BCF-9294-ECACA280612E}"/>
          </ac:picMkLst>
        </pc:picChg>
      </pc:sldChg>
    </pc:docChg>
  </pc:docChgLst>
  <pc:docChgLst>
    <pc:chgData name="Chris Brink" userId="bbae5b1a2c9860ca" providerId="LiveId" clId="{4663D9EC-FCFC-43F6-94B0-73C9842FF20E}"/>
    <pc:docChg chg="custSel modSld modNotesMaster modHandout">
      <pc:chgData name="Chris Brink" userId="bbae5b1a2c9860ca" providerId="LiveId" clId="{4663D9EC-FCFC-43F6-94B0-73C9842FF20E}" dt="2021-09-28T08:48:26.617" v="1706" actId="20577"/>
      <pc:docMkLst>
        <pc:docMk/>
      </pc:docMkLst>
      <pc:sldChg chg="addSp modSp mod modAnim">
        <pc:chgData name="Chris Brink" userId="bbae5b1a2c9860ca" providerId="LiveId" clId="{4663D9EC-FCFC-43F6-94B0-73C9842FF20E}" dt="2021-09-28T08:27:05.361" v="1576"/>
        <pc:sldMkLst>
          <pc:docMk/>
          <pc:sldMk cId="214274006" sldId="429"/>
        </pc:sldMkLst>
        <pc:spChg chg="mod">
          <ac:chgData name="Chris Brink" userId="bbae5b1a2c9860ca" providerId="LiveId" clId="{4663D9EC-FCFC-43F6-94B0-73C9842FF20E}" dt="2021-09-27T08:17:26.411" v="1544" actId="14100"/>
          <ac:spMkLst>
            <pc:docMk/>
            <pc:sldMk cId="214274006" sldId="429"/>
            <ac:spMk id="5" creationId="{E6E8E958-8565-4E84-B13A-6A7428039CA4}"/>
          </ac:spMkLst>
        </pc:spChg>
        <pc:spChg chg="add mod">
          <ac:chgData name="Chris Brink" userId="bbae5b1a2c9860ca" providerId="LiveId" clId="{4663D9EC-FCFC-43F6-94B0-73C9842FF20E}" dt="2021-09-28T08:25:58.009" v="1573" actId="20577"/>
          <ac:spMkLst>
            <pc:docMk/>
            <pc:sldMk cId="214274006" sldId="429"/>
            <ac:spMk id="7" creationId="{34D092B9-EE00-4DB4-9FFA-0648624B9C81}"/>
          </ac:spMkLst>
        </pc:spChg>
        <pc:spChg chg="mod">
          <ac:chgData name="Chris Brink" userId="bbae5b1a2c9860ca" providerId="LiveId" clId="{4663D9EC-FCFC-43F6-94B0-73C9842FF20E}" dt="2021-09-27T08:17:33.755" v="1545" actId="1076"/>
          <ac:spMkLst>
            <pc:docMk/>
            <pc:sldMk cId="214274006" sldId="429"/>
            <ac:spMk id="8" creationId="{BC07A311-33FF-45B0-8426-B20CD4DFA8F0}"/>
          </ac:spMkLst>
        </pc:spChg>
        <pc:spChg chg="mod">
          <ac:chgData name="Chris Brink" userId="bbae5b1a2c9860ca" providerId="LiveId" clId="{4663D9EC-FCFC-43F6-94B0-73C9842FF20E}" dt="2021-09-28T08:25:39.435" v="1556" actId="1076"/>
          <ac:spMkLst>
            <pc:docMk/>
            <pc:sldMk cId="214274006" sldId="429"/>
            <ac:spMk id="9" creationId="{5B3BCF6C-0156-4493-A9B4-9736DC27DA49}"/>
          </ac:spMkLst>
        </pc:spChg>
        <pc:spChg chg="mod">
          <ac:chgData name="Chris Brink" userId="bbae5b1a2c9860ca" providerId="LiveId" clId="{4663D9EC-FCFC-43F6-94B0-73C9842FF20E}" dt="2021-09-28T08:25:43.430" v="1557" actId="1076"/>
          <ac:spMkLst>
            <pc:docMk/>
            <pc:sldMk cId="214274006" sldId="429"/>
            <ac:spMk id="10" creationId="{D3913A33-C39C-418A-9E55-58EE0F9CEAE2}"/>
          </ac:spMkLst>
        </pc:spChg>
        <pc:picChg chg="mod">
          <ac:chgData name="Chris Brink" userId="bbae5b1a2c9860ca" providerId="LiveId" clId="{4663D9EC-FCFC-43F6-94B0-73C9842FF20E}" dt="2021-09-27T08:17:17.316" v="1543" actId="1076"/>
          <ac:picMkLst>
            <pc:docMk/>
            <pc:sldMk cId="214274006" sldId="429"/>
            <ac:picMk id="4" creationId="{4348BF4C-30C0-4865-B2B3-E82DE94431F1}"/>
          </ac:picMkLst>
        </pc:picChg>
      </pc:sldChg>
      <pc:sldChg chg="modSp mod">
        <pc:chgData name="Chris Brink" userId="bbae5b1a2c9860ca" providerId="LiveId" clId="{4663D9EC-FCFC-43F6-94B0-73C9842FF20E}" dt="2021-09-28T08:35:07.581" v="1583" actId="20577"/>
        <pc:sldMkLst>
          <pc:docMk/>
          <pc:sldMk cId="499995220" sldId="430"/>
        </pc:sldMkLst>
        <pc:spChg chg="mod">
          <ac:chgData name="Chris Brink" userId="bbae5b1a2c9860ca" providerId="LiveId" clId="{4663D9EC-FCFC-43F6-94B0-73C9842FF20E}" dt="2021-09-28T08:35:07.581" v="1583" actId="20577"/>
          <ac:spMkLst>
            <pc:docMk/>
            <pc:sldMk cId="499995220" sldId="430"/>
            <ac:spMk id="9" creationId="{DF51CB33-8DAA-420A-9F95-A4DB3781B05C}"/>
          </ac:spMkLst>
        </pc:spChg>
      </pc:sldChg>
      <pc:sldChg chg="modSp mod">
        <pc:chgData name="Chris Brink" userId="bbae5b1a2c9860ca" providerId="LiveId" clId="{4663D9EC-FCFC-43F6-94B0-73C9842FF20E}" dt="2021-09-28T08:40:59.222" v="1601" actId="1076"/>
        <pc:sldMkLst>
          <pc:docMk/>
          <pc:sldMk cId="236004984" sldId="434"/>
        </pc:sldMkLst>
        <pc:spChg chg="mod">
          <ac:chgData name="Chris Brink" userId="bbae5b1a2c9860ca" providerId="LiveId" clId="{4663D9EC-FCFC-43F6-94B0-73C9842FF20E}" dt="2021-09-28T08:40:41.377" v="1600" actId="14100"/>
          <ac:spMkLst>
            <pc:docMk/>
            <pc:sldMk cId="236004984" sldId="434"/>
            <ac:spMk id="4" creationId="{452A58F8-75E9-4B03-953A-F06E62A9E9F3}"/>
          </ac:spMkLst>
        </pc:spChg>
        <pc:spChg chg="mod">
          <ac:chgData name="Chris Brink" userId="bbae5b1a2c9860ca" providerId="LiveId" clId="{4663D9EC-FCFC-43F6-94B0-73C9842FF20E}" dt="2021-09-28T08:40:59.222" v="1601" actId="1076"/>
          <ac:spMkLst>
            <pc:docMk/>
            <pc:sldMk cId="236004984" sldId="434"/>
            <ac:spMk id="9" creationId="{7F2284F1-E9A5-40BA-8EDA-4B9207E3C881}"/>
          </ac:spMkLst>
        </pc:spChg>
      </pc:sldChg>
      <pc:sldChg chg="addSp modSp mod">
        <pc:chgData name="Chris Brink" userId="bbae5b1a2c9860ca" providerId="LiveId" clId="{4663D9EC-FCFC-43F6-94B0-73C9842FF20E}" dt="2021-09-27T07:55:13.689" v="990" actId="20577"/>
        <pc:sldMkLst>
          <pc:docMk/>
          <pc:sldMk cId="3222936111" sldId="435"/>
        </pc:sldMkLst>
        <pc:spChg chg="mod">
          <ac:chgData name="Chris Brink" userId="bbae5b1a2c9860ca" providerId="LiveId" clId="{4663D9EC-FCFC-43F6-94B0-73C9842FF20E}" dt="2021-09-27T07:55:13.689" v="990" actId="20577"/>
          <ac:spMkLst>
            <pc:docMk/>
            <pc:sldMk cId="3222936111" sldId="435"/>
            <ac:spMk id="13" creationId="{E2038A55-0E31-47E7-8FD9-4FB4BAB870AB}"/>
          </ac:spMkLst>
        </pc:spChg>
        <pc:spChg chg="mod">
          <ac:chgData name="Chris Brink" userId="bbae5b1a2c9860ca" providerId="LiveId" clId="{4663D9EC-FCFC-43F6-94B0-73C9842FF20E}" dt="2021-09-27T07:48:52.736" v="439" actId="1076"/>
          <ac:spMkLst>
            <pc:docMk/>
            <pc:sldMk cId="3222936111" sldId="435"/>
            <ac:spMk id="14" creationId="{4FDB5155-956C-4760-8683-7DECCAC3A08F}"/>
          </ac:spMkLst>
        </pc:spChg>
        <pc:spChg chg="add mod">
          <ac:chgData name="Chris Brink" userId="bbae5b1a2c9860ca" providerId="LiveId" clId="{4663D9EC-FCFC-43F6-94B0-73C9842FF20E}" dt="2021-09-27T07:53:46.879" v="891" actId="20577"/>
          <ac:spMkLst>
            <pc:docMk/>
            <pc:sldMk cId="3222936111" sldId="435"/>
            <ac:spMk id="15" creationId="{3AA3AC1C-9BB3-4421-BD55-3DCE98688877}"/>
          </ac:spMkLst>
        </pc:spChg>
      </pc:sldChg>
      <pc:sldChg chg="addSp delSp modSp mod">
        <pc:chgData name="Chris Brink" userId="bbae5b1a2c9860ca" providerId="LiveId" clId="{4663D9EC-FCFC-43F6-94B0-73C9842FF20E}" dt="2021-09-27T08:10:58.983" v="1045" actId="20577"/>
        <pc:sldMkLst>
          <pc:docMk/>
          <pc:sldMk cId="852623468" sldId="436"/>
        </pc:sldMkLst>
        <pc:spChg chg="mod">
          <ac:chgData name="Chris Brink" userId="bbae5b1a2c9860ca" providerId="LiveId" clId="{4663D9EC-FCFC-43F6-94B0-73C9842FF20E}" dt="2021-09-26T18:46:18.773" v="0" actId="20577"/>
          <ac:spMkLst>
            <pc:docMk/>
            <pc:sldMk cId="852623468" sldId="436"/>
            <ac:spMk id="4" creationId="{780F6C7F-C37F-47A4-B922-33F9B32F4D77}"/>
          </ac:spMkLst>
        </pc:spChg>
        <pc:spChg chg="mod">
          <ac:chgData name="Chris Brink" userId="bbae5b1a2c9860ca" providerId="LiveId" clId="{4663D9EC-FCFC-43F6-94B0-73C9842FF20E}" dt="2021-09-27T08:10:58.983" v="1045" actId="20577"/>
          <ac:spMkLst>
            <pc:docMk/>
            <pc:sldMk cId="852623468" sldId="436"/>
            <ac:spMk id="5" creationId="{5E5C81EE-F726-4E4B-914F-0B746EBC7F30}"/>
          </ac:spMkLst>
        </pc:spChg>
        <pc:picChg chg="del mod">
          <ac:chgData name="Chris Brink" userId="bbae5b1a2c9860ca" providerId="LiveId" clId="{4663D9EC-FCFC-43F6-94B0-73C9842FF20E}" dt="2021-09-26T20:03:45.103" v="429" actId="478"/>
          <ac:picMkLst>
            <pc:docMk/>
            <pc:sldMk cId="852623468" sldId="436"/>
            <ac:picMk id="9" creationId="{B4C0ABFB-B8C6-4380-A169-16B950986B69}"/>
          </ac:picMkLst>
        </pc:picChg>
        <pc:picChg chg="add mod">
          <ac:chgData name="Chris Brink" userId="bbae5b1a2c9860ca" providerId="LiveId" clId="{4663D9EC-FCFC-43F6-94B0-73C9842FF20E}" dt="2021-09-26T20:04:06.149" v="431" actId="14100"/>
          <ac:picMkLst>
            <pc:docMk/>
            <pc:sldMk cId="852623468" sldId="436"/>
            <ac:picMk id="1026" creationId="{34572EFF-AB47-4A3F-AF3A-692FBBC4FD49}"/>
          </ac:picMkLst>
        </pc:picChg>
      </pc:sldChg>
      <pc:sldChg chg="addSp modSp mod modAnim">
        <pc:chgData name="Chris Brink" userId="bbae5b1a2c9860ca" providerId="LiveId" clId="{4663D9EC-FCFC-43F6-94B0-73C9842FF20E}" dt="2021-09-28T08:48:26.617" v="1706" actId="20577"/>
        <pc:sldMkLst>
          <pc:docMk/>
          <pc:sldMk cId="2431703279" sldId="437"/>
        </pc:sldMkLst>
        <pc:spChg chg="mod">
          <ac:chgData name="Chris Brink" userId="bbae5b1a2c9860ca" providerId="LiveId" clId="{4663D9EC-FCFC-43F6-94B0-73C9842FF20E}" dt="2021-09-28T08:48:26.617" v="1706" actId="20577"/>
          <ac:spMkLst>
            <pc:docMk/>
            <pc:sldMk cId="2431703279" sldId="437"/>
            <ac:spMk id="10" creationId="{CFDE582A-6417-415E-BA04-8CAF295BA076}"/>
          </ac:spMkLst>
        </pc:spChg>
        <pc:spChg chg="mod">
          <ac:chgData name="Chris Brink" userId="bbae5b1a2c9860ca" providerId="LiveId" clId="{4663D9EC-FCFC-43F6-94B0-73C9842FF20E}" dt="2021-09-28T08:48:04.864" v="1683" actId="1076"/>
          <ac:spMkLst>
            <pc:docMk/>
            <pc:sldMk cId="2431703279" sldId="437"/>
            <ac:spMk id="11" creationId="{8D092CBB-3D6F-45D2-83F0-249E86BB8C2B}"/>
          </ac:spMkLst>
        </pc:spChg>
        <pc:spChg chg="add mod">
          <ac:chgData name="Chris Brink" userId="bbae5b1a2c9860ca" providerId="LiveId" clId="{4663D9EC-FCFC-43F6-94B0-73C9842FF20E}" dt="2021-09-28T08:48:01.154" v="1682" actId="1076"/>
          <ac:spMkLst>
            <pc:docMk/>
            <pc:sldMk cId="2431703279" sldId="437"/>
            <ac:spMk id="12" creationId="{D4405903-BBB3-4AD0-A15D-D1D0F3EE907E}"/>
          </ac:spMkLst>
        </pc:spChg>
      </pc:sldChg>
    </pc:docChg>
  </pc:docChgLst>
  <pc:docChgLst>
    <pc:chgData name="Chris Brink" userId="bbae5b1a2c9860ca" providerId="LiveId" clId="{73DAA525-03C4-4E7F-B878-14B1D5F6065B}"/>
    <pc:docChg chg="custSel modSld sldOrd">
      <pc:chgData name="Chris Brink" userId="bbae5b1a2c9860ca" providerId="LiveId" clId="{73DAA525-03C4-4E7F-B878-14B1D5F6065B}" dt="2021-09-26T09:26:28.208" v="122" actId="20577"/>
      <pc:docMkLst>
        <pc:docMk/>
      </pc:docMkLst>
      <pc:sldChg chg="modSp mod">
        <pc:chgData name="Chris Brink" userId="bbae5b1a2c9860ca" providerId="LiveId" clId="{73DAA525-03C4-4E7F-B878-14B1D5F6065B}" dt="2021-09-14T19:27:05.926" v="0" actId="1076"/>
        <pc:sldMkLst>
          <pc:docMk/>
          <pc:sldMk cId="841544183" sldId="423"/>
        </pc:sldMkLst>
        <pc:picChg chg="mod">
          <ac:chgData name="Chris Brink" userId="bbae5b1a2c9860ca" providerId="LiveId" clId="{73DAA525-03C4-4E7F-B878-14B1D5F6065B}" dt="2021-09-14T19:27:05.926" v="0" actId="1076"/>
          <ac:picMkLst>
            <pc:docMk/>
            <pc:sldMk cId="841544183" sldId="423"/>
            <ac:picMk id="4" creationId="{6CD2D1BF-B831-44A0-AB8F-63753649696A}"/>
          </ac:picMkLst>
        </pc:picChg>
      </pc:sldChg>
      <pc:sldChg chg="addSp delSp modSp mod">
        <pc:chgData name="Chris Brink" userId="bbae5b1a2c9860ca" providerId="LiveId" clId="{73DAA525-03C4-4E7F-B878-14B1D5F6065B}" dt="2021-09-15T08:08:03.203" v="45" actId="1076"/>
        <pc:sldMkLst>
          <pc:docMk/>
          <pc:sldMk cId="499995220" sldId="430"/>
        </pc:sldMkLst>
        <pc:picChg chg="add mod ord modCrop">
          <ac:chgData name="Chris Brink" userId="bbae5b1a2c9860ca" providerId="LiveId" clId="{73DAA525-03C4-4E7F-B878-14B1D5F6065B}" dt="2021-09-15T08:07:20.653" v="39" actId="166"/>
          <ac:picMkLst>
            <pc:docMk/>
            <pc:sldMk cId="499995220" sldId="430"/>
            <ac:picMk id="5" creationId="{88D3E017-EDC3-45A2-92AF-314C0A5F1DA7}"/>
          </ac:picMkLst>
        </pc:picChg>
        <pc:picChg chg="del mod">
          <ac:chgData name="Chris Brink" userId="bbae5b1a2c9860ca" providerId="LiveId" clId="{73DAA525-03C4-4E7F-B878-14B1D5F6065B}" dt="2021-09-15T07:54:18.514" v="10" actId="478"/>
          <ac:picMkLst>
            <pc:docMk/>
            <pc:sldMk cId="499995220" sldId="430"/>
            <ac:picMk id="6" creationId="{F69163A4-3F78-4F08-9E76-2E82DCFE4C1D}"/>
          </ac:picMkLst>
        </pc:picChg>
        <pc:picChg chg="del mod">
          <ac:chgData name="Chris Brink" userId="bbae5b1a2c9860ca" providerId="LiveId" clId="{73DAA525-03C4-4E7F-B878-14B1D5F6065B}" dt="2021-09-15T08:02:20.840" v="20" actId="478"/>
          <ac:picMkLst>
            <pc:docMk/>
            <pc:sldMk cId="499995220" sldId="430"/>
            <ac:picMk id="8" creationId="{34529C41-C36F-44EA-80BD-D7E59FD52A7F}"/>
          </ac:picMkLst>
        </pc:picChg>
        <pc:picChg chg="add mod ord modCrop">
          <ac:chgData name="Chris Brink" userId="bbae5b1a2c9860ca" providerId="LiveId" clId="{73DAA525-03C4-4E7F-B878-14B1D5F6065B}" dt="2021-09-15T08:03:10.146" v="26" actId="1076"/>
          <ac:picMkLst>
            <pc:docMk/>
            <pc:sldMk cId="499995220" sldId="430"/>
            <ac:picMk id="10" creationId="{3739A033-8EA3-467E-9AAA-DA143C7CE68F}"/>
          </ac:picMkLst>
        </pc:picChg>
        <pc:picChg chg="del">
          <ac:chgData name="Chris Brink" userId="bbae5b1a2c9860ca" providerId="LiveId" clId="{73DAA525-03C4-4E7F-B878-14B1D5F6065B}" dt="2021-09-15T08:06:48.261" v="35" actId="478"/>
          <ac:picMkLst>
            <pc:docMk/>
            <pc:sldMk cId="499995220" sldId="430"/>
            <ac:picMk id="11" creationId="{17FA50D9-3BD8-4790-9D39-CE8D9E6360EF}"/>
          </ac:picMkLst>
        </pc:picChg>
        <pc:picChg chg="add mod modCrop">
          <ac:chgData name="Chris Brink" userId="bbae5b1a2c9860ca" providerId="LiveId" clId="{73DAA525-03C4-4E7F-B878-14B1D5F6065B}" dt="2021-09-15T08:08:03.203" v="45" actId="1076"/>
          <ac:picMkLst>
            <pc:docMk/>
            <pc:sldMk cId="499995220" sldId="430"/>
            <ac:picMk id="13" creationId="{F5C0D2E0-21E0-46AF-9FD8-06C0A5E1ADC5}"/>
          </ac:picMkLst>
        </pc:picChg>
        <pc:picChg chg="mod">
          <ac:chgData name="Chris Brink" userId="bbae5b1a2c9860ca" providerId="LiveId" clId="{73DAA525-03C4-4E7F-B878-14B1D5F6065B}" dt="2021-09-15T08:07:59.235" v="43" actId="1076"/>
          <ac:picMkLst>
            <pc:docMk/>
            <pc:sldMk cId="499995220" sldId="430"/>
            <ac:picMk id="14" creationId="{B0DBC2D1-95F2-431B-AF97-5E59B2771AE9}"/>
          </ac:picMkLst>
        </pc:picChg>
      </pc:sldChg>
      <pc:sldChg chg="addSp delSp modSp mod">
        <pc:chgData name="Chris Brink" userId="bbae5b1a2c9860ca" providerId="LiveId" clId="{73DAA525-03C4-4E7F-B878-14B1D5F6065B}" dt="2021-09-15T08:18:49.521" v="74" actId="166"/>
        <pc:sldMkLst>
          <pc:docMk/>
          <pc:sldMk cId="2701145216" sldId="431"/>
        </pc:sldMkLst>
        <pc:picChg chg="del">
          <ac:chgData name="Chris Brink" userId="bbae5b1a2c9860ca" providerId="LiveId" clId="{73DAA525-03C4-4E7F-B878-14B1D5F6065B}" dt="2021-09-15T08:17:18.238" v="63" actId="478"/>
          <ac:picMkLst>
            <pc:docMk/>
            <pc:sldMk cId="2701145216" sldId="431"/>
            <ac:picMk id="4" creationId="{67F5C5F9-3CDF-45C0-8E02-9FA490A9C12A}"/>
          </ac:picMkLst>
        </pc:picChg>
        <pc:picChg chg="del">
          <ac:chgData name="Chris Brink" userId="bbae5b1a2c9860ca" providerId="LiveId" clId="{73DAA525-03C4-4E7F-B878-14B1D5F6065B}" dt="2021-09-15T08:14:05.666" v="52" actId="478"/>
          <ac:picMkLst>
            <pc:docMk/>
            <pc:sldMk cId="2701145216" sldId="431"/>
            <ac:picMk id="6" creationId="{E0F7A634-AFEB-415C-9243-5EF7DC0D92F7}"/>
          </ac:picMkLst>
        </pc:picChg>
        <pc:picChg chg="add mod ord modCrop">
          <ac:chgData name="Chris Brink" userId="bbae5b1a2c9860ca" providerId="LiveId" clId="{73DAA525-03C4-4E7F-B878-14B1D5F6065B}" dt="2021-09-15T08:14:25.664" v="55" actId="14100"/>
          <ac:picMkLst>
            <pc:docMk/>
            <pc:sldMk cId="2701145216" sldId="431"/>
            <ac:picMk id="7" creationId="{3930DABC-29FE-4459-B54C-CDA165B2CF93}"/>
          </ac:picMkLst>
        </pc:picChg>
        <pc:picChg chg="add mod modCrop">
          <ac:chgData name="Chris Brink" userId="bbae5b1a2c9860ca" providerId="LiveId" clId="{73DAA525-03C4-4E7F-B878-14B1D5F6065B}" dt="2021-09-15T08:18:27.082" v="72" actId="1076"/>
          <ac:picMkLst>
            <pc:docMk/>
            <pc:sldMk cId="2701145216" sldId="431"/>
            <ac:picMk id="9" creationId="{7C60F644-1E54-4CC9-929C-241E3471056A}"/>
          </ac:picMkLst>
        </pc:picChg>
        <pc:picChg chg="mod">
          <ac:chgData name="Chris Brink" userId="bbae5b1a2c9860ca" providerId="LiveId" clId="{73DAA525-03C4-4E7F-B878-14B1D5F6065B}" dt="2021-09-15T08:18:49.521" v="74" actId="166"/>
          <ac:picMkLst>
            <pc:docMk/>
            <pc:sldMk cId="2701145216" sldId="431"/>
            <ac:picMk id="1028" creationId="{7890E3F3-2FF6-4B76-9977-654FACBF8D43}"/>
          </ac:picMkLst>
        </pc:picChg>
      </pc:sldChg>
      <pc:sldChg chg="addSp delSp modSp mod ord">
        <pc:chgData name="Chris Brink" userId="bbae5b1a2c9860ca" providerId="LiveId" clId="{73DAA525-03C4-4E7F-B878-14B1D5F6065B}" dt="2021-09-15T08:36:30.915" v="118"/>
        <pc:sldMkLst>
          <pc:docMk/>
          <pc:sldMk cId="236004984" sldId="434"/>
        </pc:sldMkLst>
        <pc:picChg chg="add mod modCrop">
          <ac:chgData name="Chris Brink" userId="bbae5b1a2c9860ca" providerId="LiveId" clId="{73DAA525-03C4-4E7F-B878-14B1D5F6065B}" dt="2021-09-15T08:23:44.903" v="84" actId="1076"/>
          <ac:picMkLst>
            <pc:docMk/>
            <pc:sldMk cId="236004984" sldId="434"/>
            <ac:picMk id="3" creationId="{11803CB6-1595-42F1-9AE2-59488EBB4C53}"/>
          </ac:picMkLst>
        </pc:picChg>
        <pc:picChg chg="mod">
          <ac:chgData name="Chris Brink" userId="bbae5b1a2c9860ca" providerId="LiveId" clId="{73DAA525-03C4-4E7F-B878-14B1D5F6065B}" dt="2021-09-15T08:26:29.311" v="96" actId="1076"/>
          <ac:picMkLst>
            <pc:docMk/>
            <pc:sldMk cId="236004984" sldId="434"/>
            <ac:picMk id="5" creationId="{F9D2A1C4-8A9C-4DAD-BCE2-8517CDAED342}"/>
          </ac:picMkLst>
        </pc:picChg>
        <pc:picChg chg="mod">
          <ac:chgData name="Chris Brink" userId="bbae5b1a2c9860ca" providerId="LiveId" clId="{73DAA525-03C4-4E7F-B878-14B1D5F6065B}" dt="2021-09-15T08:27:07.150" v="99" actId="1076"/>
          <ac:picMkLst>
            <pc:docMk/>
            <pc:sldMk cId="236004984" sldId="434"/>
            <ac:picMk id="6" creationId="{52CB1F04-B59C-4A18-A8A4-B71A3657DE65}"/>
          </ac:picMkLst>
        </pc:picChg>
        <pc:picChg chg="mod">
          <ac:chgData name="Chris Brink" userId="bbae5b1a2c9860ca" providerId="LiveId" clId="{73DAA525-03C4-4E7F-B878-14B1D5F6065B}" dt="2021-09-15T08:27:12.910" v="100" actId="1076"/>
          <ac:picMkLst>
            <pc:docMk/>
            <pc:sldMk cId="236004984" sldId="434"/>
            <ac:picMk id="7" creationId="{DA2459EC-B577-4991-937B-986F550371C8}"/>
          </ac:picMkLst>
        </pc:picChg>
        <pc:picChg chg="add mod modCrop">
          <ac:chgData name="Chris Brink" userId="bbae5b1a2c9860ca" providerId="LiveId" clId="{73DAA525-03C4-4E7F-B878-14B1D5F6065B}" dt="2021-09-15T08:26:40.975" v="97" actId="14100"/>
          <ac:picMkLst>
            <pc:docMk/>
            <pc:sldMk cId="236004984" sldId="434"/>
            <ac:picMk id="10" creationId="{F2FBE013-17F0-4C84-968E-BD0A725915E4}"/>
          </ac:picMkLst>
        </pc:picChg>
        <pc:picChg chg="del mod">
          <ac:chgData name="Chris Brink" userId="bbae5b1a2c9860ca" providerId="LiveId" clId="{73DAA525-03C4-4E7F-B878-14B1D5F6065B}" dt="2021-09-15T08:26:17.089" v="93" actId="478"/>
          <ac:picMkLst>
            <pc:docMk/>
            <pc:sldMk cId="236004984" sldId="434"/>
            <ac:picMk id="11" creationId="{437AE0B0-37DF-4BDA-B964-0EE36A4BA9B4}"/>
          </ac:picMkLst>
        </pc:picChg>
        <pc:picChg chg="del mod">
          <ac:chgData name="Chris Brink" userId="bbae5b1a2c9860ca" providerId="LiveId" clId="{73DAA525-03C4-4E7F-B878-14B1D5F6065B}" dt="2021-09-15T08:23:37.547" v="83" actId="478"/>
          <ac:picMkLst>
            <pc:docMk/>
            <pc:sldMk cId="236004984" sldId="434"/>
            <ac:picMk id="12" creationId="{54893641-781C-405C-B0C2-BED54713379B}"/>
          </ac:picMkLst>
        </pc:picChg>
      </pc:sldChg>
      <pc:sldChg chg="modSp mod">
        <pc:chgData name="Chris Brink" userId="bbae5b1a2c9860ca" providerId="LiveId" clId="{73DAA525-03C4-4E7F-B878-14B1D5F6065B}" dt="2021-09-26T09:26:28.208" v="122" actId="20577"/>
        <pc:sldMkLst>
          <pc:docMk/>
          <pc:sldMk cId="1198370410" sldId="438"/>
        </pc:sldMkLst>
        <pc:spChg chg="mod">
          <ac:chgData name="Chris Brink" userId="bbae5b1a2c9860ca" providerId="LiveId" clId="{73DAA525-03C4-4E7F-B878-14B1D5F6065B}" dt="2021-09-26T09:26:28.208" v="122" actId="20577"/>
          <ac:spMkLst>
            <pc:docMk/>
            <pc:sldMk cId="1198370410" sldId="438"/>
            <ac:spMk id="4" creationId="{E3926424-381E-4F39-BE92-7A4F166F0298}"/>
          </ac:spMkLst>
        </pc:spChg>
      </pc:sldChg>
      <pc:sldChg chg="modSp mod">
        <pc:chgData name="Chris Brink" userId="bbae5b1a2c9860ca" providerId="LiveId" clId="{73DAA525-03C4-4E7F-B878-14B1D5F6065B}" dt="2021-09-15T08:30:16.402" v="116" actId="20577"/>
        <pc:sldMkLst>
          <pc:docMk/>
          <pc:sldMk cId="1730598564" sldId="439"/>
        </pc:sldMkLst>
        <pc:spChg chg="mod">
          <ac:chgData name="Chris Brink" userId="bbae5b1a2c9860ca" providerId="LiveId" clId="{73DAA525-03C4-4E7F-B878-14B1D5F6065B}" dt="2021-09-15T08:30:16.402" v="116" actId="20577"/>
          <ac:spMkLst>
            <pc:docMk/>
            <pc:sldMk cId="1730598564" sldId="439"/>
            <ac:spMk id="3" creationId="{1FA88E70-0D01-4E3B-B988-3F80497B8125}"/>
          </ac:spMkLst>
        </pc:spChg>
        <pc:spChg chg="mod">
          <ac:chgData name="Chris Brink" userId="bbae5b1a2c9860ca" providerId="LiveId" clId="{73DAA525-03C4-4E7F-B878-14B1D5F6065B}" dt="2021-09-15T08:30:05.172" v="109" actId="20577"/>
          <ac:spMkLst>
            <pc:docMk/>
            <pc:sldMk cId="1730598564" sldId="439"/>
            <ac:spMk id="4" creationId="{452A58F8-75E9-4B03-953A-F06E62A9E9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5"/>
          </a:xfrm>
          <a:prstGeom prst="rect">
            <a:avLst/>
          </a:prstGeom>
        </p:spPr>
        <p:txBody>
          <a:bodyPr vert="horz" lIns="96603" tIns="48302" rIns="96603" bIns="48302" rtlCol="0"/>
          <a:lstStyle>
            <a:lvl1pPr algn="l">
              <a:defRPr sz="1300"/>
            </a:lvl1pPr>
          </a:lstStyle>
          <a:p>
            <a:endParaRPr lang="en-ZA"/>
          </a:p>
        </p:txBody>
      </p:sp>
      <p:sp>
        <p:nvSpPr>
          <p:cNvPr id="3" name="Date Placeholder 2"/>
          <p:cNvSpPr>
            <a:spLocks noGrp="1"/>
          </p:cNvSpPr>
          <p:nvPr>
            <p:ph type="dt" sz="quarter" idx="1"/>
          </p:nvPr>
        </p:nvSpPr>
        <p:spPr>
          <a:xfrm>
            <a:off x="3901699" y="0"/>
            <a:ext cx="2984870" cy="502675"/>
          </a:xfrm>
          <a:prstGeom prst="rect">
            <a:avLst/>
          </a:prstGeom>
        </p:spPr>
        <p:txBody>
          <a:bodyPr vert="horz" lIns="96603" tIns="48302" rIns="96603" bIns="48302" rtlCol="0"/>
          <a:lstStyle>
            <a:lvl1pPr algn="r">
              <a:defRPr sz="1300"/>
            </a:lvl1pPr>
          </a:lstStyle>
          <a:p>
            <a:fld id="{A9F08EC8-A7B7-4DA1-81F8-A3F76A9294DA}" type="datetimeFigureOut">
              <a:rPr lang="en-ZA" smtClean="0"/>
              <a:t>2022/05/26</a:t>
            </a:fld>
            <a:endParaRPr lang="en-ZA"/>
          </a:p>
        </p:txBody>
      </p:sp>
      <p:sp>
        <p:nvSpPr>
          <p:cNvPr id="4" name="Footer Placeholder 3"/>
          <p:cNvSpPr>
            <a:spLocks noGrp="1"/>
          </p:cNvSpPr>
          <p:nvPr>
            <p:ph type="ftr" sz="quarter" idx="2"/>
          </p:nvPr>
        </p:nvSpPr>
        <p:spPr>
          <a:xfrm>
            <a:off x="1" y="9516039"/>
            <a:ext cx="2984870" cy="502674"/>
          </a:xfrm>
          <a:prstGeom prst="rect">
            <a:avLst/>
          </a:prstGeom>
        </p:spPr>
        <p:txBody>
          <a:bodyPr vert="horz" lIns="96603" tIns="48302" rIns="96603" bIns="48302" rtlCol="0" anchor="b"/>
          <a:lstStyle>
            <a:lvl1pPr algn="l">
              <a:defRPr sz="1300"/>
            </a:lvl1pPr>
          </a:lstStyle>
          <a:p>
            <a:endParaRPr lang="en-ZA"/>
          </a:p>
        </p:txBody>
      </p:sp>
      <p:sp>
        <p:nvSpPr>
          <p:cNvPr id="5" name="Slide Number Placeholder 4"/>
          <p:cNvSpPr>
            <a:spLocks noGrp="1"/>
          </p:cNvSpPr>
          <p:nvPr>
            <p:ph type="sldNum" sz="quarter" idx="3"/>
          </p:nvPr>
        </p:nvSpPr>
        <p:spPr>
          <a:xfrm>
            <a:off x="3901699" y="9516039"/>
            <a:ext cx="2984870" cy="502674"/>
          </a:xfrm>
          <a:prstGeom prst="rect">
            <a:avLst/>
          </a:prstGeom>
        </p:spPr>
        <p:txBody>
          <a:bodyPr vert="horz" lIns="96603" tIns="48302" rIns="96603" bIns="48302" rtlCol="0" anchor="b"/>
          <a:lstStyle>
            <a:lvl1pPr algn="r">
              <a:defRPr sz="1300"/>
            </a:lvl1pPr>
          </a:lstStyle>
          <a:p>
            <a:fld id="{008A0E70-9386-4384-9B9B-460A085BF25A}" type="slidenum">
              <a:rPr lang="en-ZA" smtClean="0"/>
              <a:t>‹#›</a:t>
            </a:fld>
            <a:endParaRPr lang="en-ZA"/>
          </a:p>
        </p:txBody>
      </p:sp>
    </p:spTree>
    <p:extLst>
      <p:ext uri="{BB962C8B-B14F-4D97-AF65-F5344CB8AC3E}">
        <p14:creationId xmlns:p14="http://schemas.microsoft.com/office/powerpoint/2010/main" val="1451592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5"/>
          </a:xfrm>
          <a:prstGeom prst="rect">
            <a:avLst/>
          </a:prstGeom>
        </p:spPr>
        <p:txBody>
          <a:bodyPr vert="horz" lIns="96603" tIns="48302" rIns="96603" bIns="48302" rtlCol="0"/>
          <a:lstStyle>
            <a:lvl1pPr algn="l">
              <a:defRPr sz="1300"/>
            </a:lvl1pPr>
          </a:lstStyle>
          <a:p>
            <a:endParaRPr lang="en-ZA"/>
          </a:p>
        </p:txBody>
      </p:sp>
      <p:sp>
        <p:nvSpPr>
          <p:cNvPr id="3" name="Date Placeholder 2"/>
          <p:cNvSpPr>
            <a:spLocks noGrp="1"/>
          </p:cNvSpPr>
          <p:nvPr>
            <p:ph type="dt" idx="1"/>
          </p:nvPr>
        </p:nvSpPr>
        <p:spPr>
          <a:xfrm>
            <a:off x="3901699" y="0"/>
            <a:ext cx="2984870" cy="502675"/>
          </a:xfrm>
          <a:prstGeom prst="rect">
            <a:avLst/>
          </a:prstGeom>
        </p:spPr>
        <p:txBody>
          <a:bodyPr vert="horz" lIns="96603" tIns="48302" rIns="96603" bIns="48302" rtlCol="0"/>
          <a:lstStyle>
            <a:lvl1pPr algn="r">
              <a:defRPr sz="1300"/>
            </a:lvl1pPr>
          </a:lstStyle>
          <a:p>
            <a:fld id="{60EF7E2D-7B8F-4F80-BF99-5B46D35C2FAD}" type="datetimeFigureOut">
              <a:rPr lang="en-ZA" smtClean="0"/>
              <a:t>2022/05/26</a:t>
            </a:fld>
            <a:endParaRPr lang="en-ZA"/>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6603" tIns="48302" rIns="96603" bIns="48302" rtlCol="0" anchor="ctr"/>
          <a:lstStyle/>
          <a:p>
            <a:endParaRPr lang="en-ZA"/>
          </a:p>
        </p:txBody>
      </p:sp>
      <p:sp>
        <p:nvSpPr>
          <p:cNvPr id="5" name="Notes Placeholder 4"/>
          <p:cNvSpPr>
            <a:spLocks noGrp="1"/>
          </p:cNvSpPr>
          <p:nvPr>
            <p:ph type="body" sz="quarter" idx="3"/>
          </p:nvPr>
        </p:nvSpPr>
        <p:spPr>
          <a:xfrm>
            <a:off x="688817" y="4821506"/>
            <a:ext cx="5510530" cy="3944869"/>
          </a:xfrm>
          <a:prstGeom prst="rect">
            <a:avLst/>
          </a:prstGeom>
        </p:spPr>
        <p:txBody>
          <a:bodyPr vert="horz" lIns="96603" tIns="48302" rIns="96603" bIns="4830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516039"/>
            <a:ext cx="2984870" cy="502674"/>
          </a:xfrm>
          <a:prstGeom prst="rect">
            <a:avLst/>
          </a:prstGeom>
        </p:spPr>
        <p:txBody>
          <a:bodyPr vert="horz" lIns="96603" tIns="48302" rIns="96603" bIns="48302" rtlCol="0" anchor="b"/>
          <a:lstStyle>
            <a:lvl1pPr algn="l">
              <a:defRPr sz="1300"/>
            </a:lvl1pPr>
          </a:lstStyle>
          <a:p>
            <a:endParaRPr lang="en-ZA"/>
          </a:p>
        </p:txBody>
      </p:sp>
      <p:sp>
        <p:nvSpPr>
          <p:cNvPr id="7" name="Slide Number Placeholder 6"/>
          <p:cNvSpPr>
            <a:spLocks noGrp="1"/>
          </p:cNvSpPr>
          <p:nvPr>
            <p:ph type="sldNum" sz="quarter" idx="5"/>
          </p:nvPr>
        </p:nvSpPr>
        <p:spPr>
          <a:xfrm>
            <a:off x="3901699" y="9516039"/>
            <a:ext cx="2984870" cy="502674"/>
          </a:xfrm>
          <a:prstGeom prst="rect">
            <a:avLst/>
          </a:prstGeom>
        </p:spPr>
        <p:txBody>
          <a:bodyPr vert="horz" lIns="96603" tIns="48302" rIns="96603" bIns="48302" rtlCol="0" anchor="b"/>
          <a:lstStyle>
            <a:lvl1pPr algn="r">
              <a:defRPr sz="13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F646900-4EDF-44E7-B007-0B5AD608C128}" type="slidenum">
              <a:rPr lang="en-ZA" smtClean="0"/>
              <a:t>4</a:t>
            </a:fld>
            <a:endParaRPr lang="en-ZA"/>
          </a:p>
        </p:txBody>
      </p:sp>
    </p:spTree>
    <p:extLst>
      <p:ext uri="{BB962C8B-B14F-4D97-AF65-F5344CB8AC3E}">
        <p14:creationId xmlns:p14="http://schemas.microsoft.com/office/powerpoint/2010/main" val="353154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F646900-4EDF-44E7-B007-0B5AD608C128}" type="slidenum">
              <a:rPr lang="en-ZA" smtClean="0"/>
              <a:t>8</a:t>
            </a:fld>
            <a:endParaRPr lang="en-ZA"/>
          </a:p>
        </p:txBody>
      </p:sp>
    </p:spTree>
    <p:extLst>
      <p:ext uri="{BB962C8B-B14F-4D97-AF65-F5344CB8AC3E}">
        <p14:creationId xmlns:p14="http://schemas.microsoft.com/office/powerpoint/2010/main" val="310280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F646900-4EDF-44E7-B007-0B5AD608C128}" type="slidenum">
              <a:rPr lang="en-ZA" smtClean="0"/>
              <a:t>9</a:t>
            </a:fld>
            <a:endParaRPr lang="en-ZA"/>
          </a:p>
        </p:txBody>
      </p:sp>
    </p:spTree>
    <p:extLst>
      <p:ext uri="{BB962C8B-B14F-4D97-AF65-F5344CB8AC3E}">
        <p14:creationId xmlns:p14="http://schemas.microsoft.com/office/powerpoint/2010/main" val="3438676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5139" r="5139"/>
          <a:stretch/>
        </p:blipFill>
        <p:spPr>
          <a:xfrm>
            <a:off x="144680" y="146297"/>
            <a:ext cx="8854640" cy="6565406"/>
          </a:xfrm>
          <a:prstGeom prst="rect">
            <a:avLst/>
          </a:prstGeom>
        </p:spPr>
      </p:pic>
      <p:sp>
        <p:nvSpPr>
          <p:cNvPr id="7" name="Rectangle 6"/>
          <p:cNvSpPr/>
          <p:nvPr userDrawn="1"/>
        </p:nvSpPr>
        <p:spPr>
          <a:xfrm>
            <a:off x="276225" y="4818815"/>
            <a:ext cx="6676359"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hasCustomPrompt="1"/>
          </p:nvPr>
        </p:nvSpPr>
        <p:spPr>
          <a:xfrm>
            <a:off x="502782" y="5079116"/>
            <a:ext cx="6068347"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502782" y="5538419"/>
            <a:ext cx="6068347"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503214" y="6085597"/>
            <a:ext cx="3437334"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27" name="Rectangle 26"/>
          <p:cNvSpPr/>
          <p:nvPr userDrawn="1"/>
        </p:nvSpPr>
        <p:spPr>
          <a:xfrm>
            <a:off x="7112820" y="4818812"/>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userDrawn="1"/>
        </p:nvPicPr>
        <p:blipFill>
          <a:blip r:embed="rId3"/>
          <a:stretch>
            <a:fillRect/>
          </a:stretch>
        </p:blipFill>
        <p:spPr>
          <a:xfrm>
            <a:off x="7076961" y="4782905"/>
            <a:ext cx="1833843" cy="1837900"/>
          </a:xfrm>
          <a:prstGeom prst="rect">
            <a:avLst/>
          </a:prstGeom>
        </p:spPr>
      </p:pic>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6226" y="195750"/>
            <a:ext cx="8589169" cy="720000"/>
          </a:xfrm>
        </p:spPr>
        <p:txBody>
          <a:bodyPr vert="horz" lIns="0" tIns="0" rIns="0" bIns="0" rtlCol="0" anchor="b">
            <a:noAutofit/>
          </a:bodyPr>
          <a:lstStyle>
            <a:lvl1pPr>
              <a:defRPr lang="en-ZA" dirty="0"/>
            </a:lvl1pPr>
          </a:lstStyle>
          <a:p>
            <a:pPr lvl="0"/>
            <a:r>
              <a:rPr lang="en-US" dirty="0"/>
              <a:t>Add title</a:t>
            </a:r>
            <a:endParaRPr lang="en-ZA" dirty="0"/>
          </a:p>
        </p:txBody>
      </p:sp>
    </p:spTree>
    <p:extLst>
      <p:ext uri="{BB962C8B-B14F-4D97-AF65-F5344CB8AC3E}">
        <p14:creationId xmlns:p14="http://schemas.microsoft.com/office/powerpoint/2010/main" val="9353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6226" y="195750"/>
            <a:ext cx="8589169"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276226" y="933683"/>
            <a:ext cx="8589169"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val="4801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6226" y="195750"/>
            <a:ext cx="8589169"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276226" y="1701975"/>
            <a:ext cx="1128992"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1533526" y="1701976"/>
            <a:ext cx="289728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1533526" y="1972235"/>
            <a:ext cx="289728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1533526" y="2212777"/>
            <a:ext cx="289728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4710814" y="1701975"/>
            <a:ext cx="1128992"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5968114" y="1701976"/>
            <a:ext cx="289728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5968114" y="1972235"/>
            <a:ext cx="289728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5968114" y="2212777"/>
            <a:ext cx="289728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276226" y="3930637"/>
            <a:ext cx="1128992"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1533526" y="3930640"/>
            <a:ext cx="289728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1533526" y="4200900"/>
            <a:ext cx="289728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1533526" y="4441439"/>
            <a:ext cx="289728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4710814" y="3930637"/>
            <a:ext cx="1128992"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5968114" y="3930640"/>
            <a:ext cx="289728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5968114" y="4200900"/>
            <a:ext cx="289728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5968114" y="4441439"/>
            <a:ext cx="289728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276226" y="933683"/>
            <a:ext cx="8589169"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val="271581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6226" y="195750"/>
            <a:ext cx="8589169"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276226" y="1701975"/>
            <a:ext cx="1128992"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1533526" y="1701976"/>
            <a:ext cx="289728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1533526" y="1972235"/>
            <a:ext cx="289728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1533526" y="2212779"/>
            <a:ext cx="289728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4710814" y="1701975"/>
            <a:ext cx="1128992"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5968114" y="1701976"/>
            <a:ext cx="289728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5968114" y="1972235"/>
            <a:ext cx="289728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5968114" y="2212779"/>
            <a:ext cx="289728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276226" y="933683"/>
            <a:ext cx="8589169"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val="314413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276226" y="195750"/>
            <a:ext cx="8589169" cy="720000"/>
          </a:xfrm>
        </p:spPr>
        <p:txBody>
          <a:bodyPr vert="horz" lIns="0" tIns="0" rIns="0" bIns="0" rtlCol="0" anchor="b">
            <a:noAutofit/>
          </a:bodyPr>
          <a:lstStyle>
            <a:lvl1pPr>
              <a:defRPr lang="en-ZA" dirty="0"/>
            </a:lvl1pPr>
          </a:lstStyle>
          <a:p>
            <a:pPr lvl="0"/>
            <a:r>
              <a:rPr lang="en-US" dirty="0"/>
              <a:t>Add title</a:t>
            </a:r>
            <a:endParaRPr lang="en-ZA" dirty="0"/>
          </a:p>
        </p:txBody>
      </p:sp>
    </p:spTree>
    <p:extLst>
      <p:ext uri="{BB962C8B-B14F-4D97-AF65-F5344CB8AC3E}">
        <p14:creationId xmlns:p14="http://schemas.microsoft.com/office/powerpoint/2010/main" val="3084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6226" y="1674627"/>
            <a:ext cx="4147856"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276226" y="195750"/>
            <a:ext cx="8589169"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4717537" y="1674627"/>
            <a:ext cx="4147856"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276226" y="1272145"/>
            <a:ext cx="4147856"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4717537" y="1272145"/>
            <a:ext cx="4147856"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val="42296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6226" y="1703297"/>
            <a:ext cx="2776256"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276226" y="195747"/>
            <a:ext cx="8589169"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3182683" y="1703297"/>
            <a:ext cx="2776256"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6089137" y="1703297"/>
            <a:ext cx="2776256"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276226" y="1272145"/>
            <a:ext cx="2776256"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3182683" y="1272145"/>
            <a:ext cx="2776256"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6089137" y="1272145"/>
            <a:ext cx="2776256"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val="138202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6226" y="1277381"/>
            <a:ext cx="4194637" cy="4707497"/>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276226" y="195750"/>
            <a:ext cx="8589169"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4670472" y="1268413"/>
            <a:ext cx="4194922" cy="4716462"/>
          </a:xfrm>
        </p:spPr>
        <p:txBody>
          <a:bodyPr/>
          <a:lstStyle>
            <a:lvl1pPr marL="0" indent="0">
              <a:buNone/>
              <a:defRPr/>
            </a:lvl1pPr>
          </a:lstStyle>
          <a:p>
            <a:r>
              <a:rPr lang="en-US" dirty="0"/>
              <a:t>Add picture</a:t>
            </a:r>
            <a:endParaRPr lang="en-ZA" dirty="0"/>
          </a:p>
        </p:txBody>
      </p:sp>
    </p:spTree>
    <p:extLst>
      <p:ext uri="{BB962C8B-B14F-4D97-AF65-F5344CB8AC3E}">
        <p14:creationId xmlns:p14="http://schemas.microsoft.com/office/powerpoint/2010/main" val="25152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6226" y="3378203"/>
            <a:ext cx="4194637"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276226" y="195750"/>
            <a:ext cx="8589169"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276225" y="1277378"/>
            <a:ext cx="4194922"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4670473" y="1277381"/>
            <a:ext cx="4194637"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4670472" y="4037013"/>
            <a:ext cx="4194922" cy="1947862"/>
          </a:xfrm>
        </p:spPr>
        <p:txBody>
          <a:bodyPr/>
          <a:lstStyle>
            <a:lvl1pPr marL="0" indent="0">
              <a:buNone/>
              <a:defRPr/>
            </a:lvl1pPr>
          </a:lstStyle>
          <a:p>
            <a:r>
              <a:rPr lang="en-US" dirty="0"/>
              <a:t>Add picture</a:t>
            </a:r>
            <a:endParaRPr lang="en-ZA" dirty="0"/>
          </a:p>
        </p:txBody>
      </p:sp>
    </p:spTree>
    <p:extLst>
      <p:ext uri="{BB962C8B-B14F-4D97-AF65-F5344CB8AC3E}">
        <p14:creationId xmlns:p14="http://schemas.microsoft.com/office/powerpoint/2010/main" val="36861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6227" y="3440675"/>
            <a:ext cx="2715561"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276226" y="195747"/>
            <a:ext cx="8589169"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276226" y="1268416"/>
            <a:ext cx="2715746"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3212938" y="3440675"/>
            <a:ext cx="2715561"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3212938" y="1268416"/>
            <a:ext cx="2715746"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6149648" y="3440675"/>
            <a:ext cx="2715561"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6149649" y="1268416"/>
            <a:ext cx="2715746" cy="2010617"/>
          </a:xfrm>
        </p:spPr>
        <p:txBody>
          <a:bodyPr/>
          <a:lstStyle>
            <a:lvl1pPr marL="0" indent="0">
              <a:buNone/>
              <a:defRPr/>
            </a:lvl1pPr>
          </a:lstStyle>
          <a:p>
            <a:r>
              <a:rPr lang="en-US" dirty="0"/>
              <a:t>Add picture</a:t>
            </a:r>
            <a:endParaRPr lang="en-ZA" dirty="0"/>
          </a:p>
        </p:txBody>
      </p:sp>
    </p:spTree>
    <p:extLst>
      <p:ext uri="{BB962C8B-B14F-4D97-AF65-F5344CB8AC3E}">
        <p14:creationId xmlns:p14="http://schemas.microsoft.com/office/powerpoint/2010/main" val="3220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5154" r="5154"/>
          <a:stretch/>
        </p:blipFill>
        <p:spPr>
          <a:xfrm>
            <a:off x="144680" y="146297"/>
            <a:ext cx="8854640" cy="6565406"/>
          </a:xfrm>
          <a:prstGeom prst="rect">
            <a:avLst/>
          </a:prstGeom>
        </p:spPr>
      </p:pic>
      <p:sp>
        <p:nvSpPr>
          <p:cNvPr id="20" name="Rectangle 19"/>
          <p:cNvSpPr/>
          <p:nvPr userDrawn="1"/>
        </p:nvSpPr>
        <p:spPr>
          <a:xfrm>
            <a:off x="276225" y="4818815"/>
            <a:ext cx="6676359"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1" name="Title 1"/>
          <p:cNvSpPr>
            <a:spLocks noGrp="1"/>
          </p:cNvSpPr>
          <p:nvPr>
            <p:ph type="ctrTitle" hasCustomPrompt="1"/>
          </p:nvPr>
        </p:nvSpPr>
        <p:spPr>
          <a:xfrm>
            <a:off x="502782" y="5079116"/>
            <a:ext cx="6068347"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22" name="Text Placeholder 9"/>
          <p:cNvSpPr>
            <a:spLocks noGrp="1"/>
          </p:cNvSpPr>
          <p:nvPr>
            <p:ph type="body" sz="quarter" idx="10" hasCustomPrompt="1"/>
          </p:nvPr>
        </p:nvSpPr>
        <p:spPr>
          <a:xfrm>
            <a:off x="502782" y="5538419"/>
            <a:ext cx="6068347"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23" name="Text Placeholder 11"/>
          <p:cNvSpPr>
            <a:spLocks noGrp="1"/>
          </p:cNvSpPr>
          <p:nvPr>
            <p:ph type="body" sz="quarter" idx="11" hasCustomPrompt="1"/>
          </p:nvPr>
        </p:nvSpPr>
        <p:spPr>
          <a:xfrm>
            <a:off x="503214" y="6085597"/>
            <a:ext cx="3437334"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24" name="Rectangle 23"/>
          <p:cNvSpPr/>
          <p:nvPr userDrawn="1"/>
        </p:nvSpPr>
        <p:spPr>
          <a:xfrm>
            <a:off x="7112820" y="4818812"/>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stretch>
            <a:fillRect/>
          </a:stretch>
        </p:blipFill>
        <p:spPr>
          <a:xfrm>
            <a:off x="7076961" y="4782905"/>
            <a:ext cx="1833843" cy="1837900"/>
          </a:xfrm>
          <a:prstGeom prst="rect">
            <a:avLst/>
          </a:prstGeom>
        </p:spPr>
      </p:pic>
    </p:spTree>
    <p:extLst>
      <p:ext uri="{BB962C8B-B14F-4D97-AF65-F5344CB8AC3E}">
        <p14:creationId xmlns:p14="http://schemas.microsoft.com/office/powerpoint/2010/main" val="300553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6226" y="1268413"/>
            <a:ext cx="8589169"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276226" y="195750"/>
            <a:ext cx="8589169"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276226" y="5814832"/>
            <a:ext cx="8589169"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Tree>
    <p:extLst>
      <p:ext uri="{BB962C8B-B14F-4D97-AF65-F5344CB8AC3E}">
        <p14:creationId xmlns:p14="http://schemas.microsoft.com/office/powerpoint/2010/main" val="3192029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FBF8F28-4C11-4C45-859D-EC7D59DC8A46}" type="datetimeFigureOut">
              <a:rPr lang="en-ZA" smtClean="0"/>
              <a:t>2022/05/26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3CB9DF4-ABC5-4891-A5C2-23E59D86624F}" type="slidenum">
              <a:rPr lang="en-ZA" smtClean="0"/>
              <a:t>‹#›</a:t>
            </a:fld>
            <a:endParaRPr lang="en-ZA"/>
          </a:p>
        </p:txBody>
      </p:sp>
    </p:spTree>
    <p:extLst>
      <p:ext uri="{BB962C8B-B14F-4D97-AF65-F5344CB8AC3E}">
        <p14:creationId xmlns:p14="http://schemas.microsoft.com/office/powerpoint/2010/main" val="85634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44681" y="146297"/>
            <a:ext cx="8854639" cy="65654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2" name="Picture 1"/>
          <p:cNvPicPr>
            <a:picLocks noChangeAspect="1"/>
          </p:cNvPicPr>
          <p:nvPr userDrawn="1"/>
        </p:nvPicPr>
        <p:blipFill>
          <a:blip r:embed="rId2"/>
          <a:stretch>
            <a:fillRect/>
          </a:stretch>
        </p:blipFill>
        <p:spPr>
          <a:xfrm>
            <a:off x="7355967" y="5064266"/>
            <a:ext cx="1279554" cy="1282748"/>
          </a:xfrm>
          <a:prstGeom prst="rect">
            <a:avLst/>
          </a:prstGeom>
        </p:spPr>
      </p:pic>
      <p:sp>
        <p:nvSpPr>
          <p:cNvPr id="22" name="Title 1"/>
          <p:cNvSpPr>
            <a:spLocks noGrp="1"/>
          </p:cNvSpPr>
          <p:nvPr>
            <p:ph type="ctrTitle" hasCustomPrompt="1"/>
          </p:nvPr>
        </p:nvSpPr>
        <p:spPr>
          <a:xfrm>
            <a:off x="502782" y="5079116"/>
            <a:ext cx="6068347"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23" name="Text Placeholder 9"/>
          <p:cNvSpPr>
            <a:spLocks noGrp="1"/>
          </p:cNvSpPr>
          <p:nvPr>
            <p:ph type="body" sz="quarter" idx="10" hasCustomPrompt="1"/>
          </p:nvPr>
        </p:nvSpPr>
        <p:spPr>
          <a:xfrm>
            <a:off x="502782" y="5538419"/>
            <a:ext cx="6068347"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dirty="0"/>
              <a:t>Add subtitle</a:t>
            </a:r>
            <a:endParaRPr lang="en-GB" dirty="0"/>
          </a:p>
        </p:txBody>
      </p:sp>
      <p:sp>
        <p:nvSpPr>
          <p:cNvPr id="24" name="Text Placeholder 11"/>
          <p:cNvSpPr>
            <a:spLocks noGrp="1"/>
          </p:cNvSpPr>
          <p:nvPr>
            <p:ph type="body" sz="quarter" idx="11" hasCustomPrompt="1"/>
          </p:nvPr>
        </p:nvSpPr>
        <p:spPr>
          <a:xfrm>
            <a:off x="503214" y="6085597"/>
            <a:ext cx="3437334"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11783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9" name="Rectangle 8"/>
          <p:cNvSpPr/>
          <p:nvPr userDrawn="1"/>
        </p:nvSpPr>
        <p:spPr>
          <a:xfrm>
            <a:off x="7112820" y="4818812"/>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a:stretch>
            <a:fillRect/>
          </a:stretch>
        </p:blipFill>
        <p:spPr>
          <a:xfrm>
            <a:off x="7076961" y="4782905"/>
            <a:ext cx="1833843" cy="1837900"/>
          </a:xfrm>
          <a:prstGeom prst="rect">
            <a:avLst/>
          </a:prstGeom>
        </p:spPr>
      </p:pic>
      <p:sp>
        <p:nvSpPr>
          <p:cNvPr id="13" name="Title 1"/>
          <p:cNvSpPr>
            <a:spLocks noGrp="1"/>
          </p:cNvSpPr>
          <p:nvPr>
            <p:ph type="ctrTitle" hasCustomPrompt="1"/>
          </p:nvPr>
        </p:nvSpPr>
        <p:spPr>
          <a:xfrm>
            <a:off x="502782" y="5079116"/>
            <a:ext cx="6068347"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6" name="Text Placeholder 9"/>
          <p:cNvSpPr>
            <a:spLocks noGrp="1"/>
          </p:cNvSpPr>
          <p:nvPr>
            <p:ph type="body" sz="quarter" idx="10" hasCustomPrompt="1"/>
          </p:nvPr>
        </p:nvSpPr>
        <p:spPr>
          <a:xfrm>
            <a:off x="502782" y="5538419"/>
            <a:ext cx="6068347"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7" name="Text Placeholder 11"/>
          <p:cNvSpPr>
            <a:spLocks noGrp="1"/>
          </p:cNvSpPr>
          <p:nvPr>
            <p:ph type="body" sz="quarter" idx="11" hasCustomPrompt="1"/>
          </p:nvPr>
        </p:nvSpPr>
        <p:spPr>
          <a:xfrm>
            <a:off x="503214" y="6085597"/>
            <a:ext cx="3437334"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11280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19" name="Rectangle 18"/>
          <p:cNvSpPr/>
          <p:nvPr userDrawn="1"/>
        </p:nvSpPr>
        <p:spPr>
          <a:xfrm>
            <a:off x="144681" y="146297"/>
            <a:ext cx="8854639" cy="65654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cxnSp>
        <p:nvCxnSpPr>
          <p:cNvPr id="15" name="Straight Connector 14"/>
          <p:cNvCxnSpPr>
            <a:cxnSpLocks/>
          </p:cNvCxnSpPr>
          <p:nvPr userDrawn="1"/>
        </p:nvCxnSpPr>
        <p:spPr>
          <a:xfrm>
            <a:off x="296117" y="3173508"/>
            <a:ext cx="855176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296116" y="2453901"/>
            <a:ext cx="551973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7" name="Picture 6"/>
          <p:cNvPicPr>
            <a:picLocks noChangeAspect="1"/>
          </p:cNvPicPr>
          <p:nvPr userDrawn="1"/>
        </p:nvPicPr>
        <p:blipFill>
          <a:blip r:embed="rId2"/>
          <a:stretch>
            <a:fillRect/>
          </a:stretch>
        </p:blipFill>
        <p:spPr>
          <a:xfrm>
            <a:off x="7355967" y="5064266"/>
            <a:ext cx="1279554" cy="1282748"/>
          </a:xfrm>
          <a:prstGeom prst="rect">
            <a:avLst/>
          </a:prstGeom>
        </p:spPr>
      </p:pic>
    </p:spTree>
    <p:extLst>
      <p:ext uri="{BB962C8B-B14F-4D97-AF65-F5344CB8AC3E}">
        <p14:creationId xmlns:p14="http://schemas.microsoft.com/office/powerpoint/2010/main" val="165431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11" name="Rectangle 10"/>
          <p:cNvSpPr/>
          <p:nvPr userDrawn="1"/>
        </p:nvSpPr>
        <p:spPr>
          <a:xfrm>
            <a:off x="144681" y="146297"/>
            <a:ext cx="8854639" cy="65654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cxnSp>
        <p:nvCxnSpPr>
          <p:cNvPr id="14" name="Straight Connector 13"/>
          <p:cNvCxnSpPr>
            <a:cxnSpLocks/>
          </p:cNvCxnSpPr>
          <p:nvPr userDrawn="1"/>
        </p:nvCxnSpPr>
        <p:spPr>
          <a:xfrm>
            <a:off x="296117" y="3173508"/>
            <a:ext cx="855176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96116" y="2453901"/>
            <a:ext cx="551973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sp>
        <p:nvSpPr>
          <p:cNvPr id="9" name="Rectangle 8"/>
          <p:cNvSpPr/>
          <p:nvPr userDrawn="1"/>
        </p:nvSpPr>
        <p:spPr>
          <a:xfrm>
            <a:off x="7112820" y="4818812"/>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a:xfrm>
            <a:off x="7076961" y="4782905"/>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48770" y="1102659"/>
            <a:ext cx="8700248"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3" name="Rectangle 2"/>
          <p:cNvSpPr/>
          <p:nvPr userDrawn="1"/>
        </p:nvSpPr>
        <p:spPr>
          <a:xfrm>
            <a:off x="248770" y="896471"/>
            <a:ext cx="8700248"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Tree>
    <p:extLst>
      <p:ext uri="{BB962C8B-B14F-4D97-AF65-F5344CB8AC3E}">
        <p14:creationId xmlns:p14="http://schemas.microsoft.com/office/powerpoint/2010/main" val="347319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48770" y="1102659"/>
            <a:ext cx="8700248"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3" name="Rectangle 2"/>
          <p:cNvSpPr/>
          <p:nvPr userDrawn="1"/>
        </p:nvSpPr>
        <p:spPr>
          <a:xfrm>
            <a:off x="248770" y="896471"/>
            <a:ext cx="8700248"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5" name="Picture 4"/>
          <p:cNvPicPr>
            <a:picLocks noChangeAspect="1"/>
          </p:cNvPicPr>
          <p:nvPr userDrawn="1"/>
        </p:nvPicPr>
        <p:blipFill>
          <a:blip r:embed="rId2"/>
          <a:stretch>
            <a:fillRect/>
          </a:stretch>
        </p:blipFill>
        <p:spPr>
          <a:xfrm>
            <a:off x="8493969"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48770" y="1102659"/>
            <a:ext cx="8700248"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3" name="Rectangle 2"/>
          <p:cNvSpPr/>
          <p:nvPr userDrawn="1"/>
        </p:nvSpPr>
        <p:spPr>
          <a:xfrm>
            <a:off x="248770" y="896471"/>
            <a:ext cx="8700248"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Tree>
    <p:extLst>
      <p:ext uri="{BB962C8B-B14F-4D97-AF65-F5344CB8AC3E}">
        <p14:creationId xmlns:p14="http://schemas.microsoft.com/office/powerpoint/2010/main" val="2747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3"/>
          <a:stretch>
            <a:fillRect/>
          </a:stretch>
        </p:blipFill>
        <p:spPr>
          <a:xfrm>
            <a:off x="8493969" y="6186557"/>
            <a:ext cx="508838" cy="510283"/>
          </a:xfrm>
          <a:prstGeom prst="rect">
            <a:avLst/>
          </a:prstGeom>
        </p:spPr>
      </p:pic>
      <p:sp>
        <p:nvSpPr>
          <p:cNvPr id="2" name="Title Placeholder 1"/>
          <p:cNvSpPr>
            <a:spLocks noGrp="1"/>
          </p:cNvSpPr>
          <p:nvPr>
            <p:ph type="title"/>
          </p:nvPr>
        </p:nvSpPr>
        <p:spPr>
          <a:xfrm>
            <a:off x="270000" y="197225"/>
            <a:ext cx="8595394"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276226" y="1268413"/>
            <a:ext cx="8589169"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Box 3"/>
          <p:cNvSpPr txBox="1"/>
          <p:nvPr userDrawn="1"/>
        </p:nvSpPr>
        <p:spPr>
          <a:xfrm>
            <a:off x="269503" y="6360871"/>
            <a:ext cx="3032312" cy="215444"/>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tx1">
                    <a:lumMod val="50000"/>
                  </a:schemeClr>
                </a:solidFill>
                <a:latin typeface="+mn-lt"/>
                <a:ea typeface="+mn-ea"/>
                <a:cs typeface="+mn-cs"/>
              </a:rPr>
              <a:t>Footnote</a:t>
            </a:r>
            <a:endParaRPr lang="en-ZA" sz="1000" b="0" spc="0" baseline="0" dirty="0">
              <a:solidFill>
                <a:schemeClr val="tx1">
                  <a:lumMod val="50000"/>
                </a:schemeClr>
              </a:solidFill>
            </a:endParaRPr>
          </a:p>
        </p:txBody>
      </p:sp>
      <p:sp>
        <p:nvSpPr>
          <p:cNvPr id="8" name="TextBox 7"/>
          <p:cNvSpPr txBox="1"/>
          <p:nvPr userDrawn="1"/>
        </p:nvSpPr>
        <p:spPr>
          <a:xfrm>
            <a:off x="6986447" y="6360871"/>
            <a:ext cx="1314871"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276226" y="6203579"/>
            <a:ext cx="802509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19" r:id="rId2"/>
    <p:sldLayoutId id="2147483722" r:id="rId3"/>
    <p:sldLayoutId id="2147483727" r:id="rId4"/>
    <p:sldLayoutId id="2147483724" r:id="rId5"/>
    <p:sldLayoutId id="2147483725" r:id="rId6"/>
    <p:sldLayoutId id="2147483650" r:id="rId7"/>
    <p:sldLayoutId id="2147483721" r:id="rId8"/>
    <p:sldLayoutId id="2147483720" r:id="rId9"/>
    <p:sldLayoutId id="2147483664" r:id="rId10"/>
    <p:sldLayoutId id="2147483711" r:id="rId11"/>
    <p:sldLayoutId id="2147483713" r:id="rId12"/>
    <p:sldLayoutId id="2147483714" r:id="rId13"/>
    <p:sldLayoutId id="2147483663" r:id="rId14"/>
    <p:sldLayoutId id="2147483715" r:id="rId15"/>
    <p:sldLayoutId id="2147483716" r:id="rId16"/>
    <p:sldLayoutId id="2147483717" r:id="rId17"/>
    <p:sldLayoutId id="2147483728" r:id="rId18"/>
    <p:sldLayoutId id="2147483718" r:id="rId19"/>
    <p:sldLayoutId id="2147483709" r:id="rId20"/>
    <p:sldLayoutId id="2147483730" r:id="rId21"/>
  </p:sldLayoutIdLst>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174" userDrawn="1">
          <p15:clr>
            <a:srgbClr val="F26B43"/>
          </p15:clr>
        </p15:guide>
        <p15:guide id="3" pos="558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0.png"/><Relationship Id="rId7" Type="http://schemas.openxmlformats.org/officeDocument/2006/relationships/image" Target="../media/image33.jpg"/><Relationship Id="rId2" Type="http://schemas.openxmlformats.org/officeDocument/2006/relationships/image" Target="../media/image29.jpeg"/><Relationship Id="rId1" Type="http://schemas.openxmlformats.org/officeDocument/2006/relationships/slideLayout" Target="../slideLayouts/slideLayout21.xml"/><Relationship Id="rId6" Type="http://schemas.openxmlformats.org/officeDocument/2006/relationships/hyperlink" Target="http://www.usrnetwork.org/about-usrn/background"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1.xml"/><Relationship Id="rId5" Type="http://schemas.openxmlformats.org/officeDocument/2006/relationships/hyperlink" Target="https://doi.org/10.1080/00091383.2022.2030156" TargetMode="External"/><Relationship Id="rId4" Type="http://schemas.openxmlformats.org/officeDocument/2006/relationships/hyperlink" Target="https://democracyjournal.org/magazine/64/what-universities-owe-democrac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1.xml"/><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21.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green park with trees and buildings in the background&#10;&#10;Description automatically generated with low confidence">
            <a:extLst>
              <a:ext uri="{FF2B5EF4-FFF2-40B4-BE49-F238E27FC236}">
                <a16:creationId xmlns:a16="http://schemas.microsoft.com/office/drawing/2014/main" id="{2F8F2D83-F612-4EF4-8577-9EDAC57B0068}"/>
              </a:ext>
            </a:extLst>
          </p:cNvPr>
          <p:cNvPicPr>
            <a:picLocks noChangeAspect="1"/>
          </p:cNvPicPr>
          <p:nvPr/>
        </p:nvPicPr>
        <p:blipFill>
          <a:blip r:embed="rId2"/>
          <a:stretch>
            <a:fillRect/>
          </a:stretch>
        </p:blipFill>
        <p:spPr>
          <a:xfrm>
            <a:off x="0" y="2142"/>
            <a:ext cx="9144000" cy="6855858"/>
          </a:xfrm>
          <a:prstGeom prst="rect">
            <a:avLst/>
          </a:prstGeom>
        </p:spPr>
      </p:pic>
      <p:sp>
        <p:nvSpPr>
          <p:cNvPr id="5" name="Rounded Rectangle 12">
            <a:extLst>
              <a:ext uri="{FF2B5EF4-FFF2-40B4-BE49-F238E27FC236}">
                <a16:creationId xmlns:a16="http://schemas.microsoft.com/office/drawing/2014/main" id="{140CA680-0CF3-4F3F-886C-DC923DE58E21}"/>
              </a:ext>
            </a:extLst>
          </p:cNvPr>
          <p:cNvSpPr/>
          <p:nvPr/>
        </p:nvSpPr>
        <p:spPr>
          <a:xfrm>
            <a:off x="352533" y="2877834"/>
            <a:ext cx="5717287" cy="2142949"/>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rgbClr val="0070C0"/>
              </a:solidFill>
            </a:endParaRPr>
          </a:p>
          <a:p>
            <a:pPr algn="ctr"/>
            <a:r>
              <a:rPr lang="en-GB" sz="2800" b="1" dirty="0">
                <a:solidFill>
                  <a:srgbClr val="0070C0"/>
                </a:solidFill>
              </a:rPr>
              <a:t>Our Academic Responsibility to Society </a:t>
            </a:r>
          </a:p>
          <a:p>
            <a:pPr algn="ctr"/>
            <a:endParaRPr lang="en-GB" sz="1000" b="1" dirty="0">
              <a:solidFill>
                <a:srgbClr val="0070C0"/>
              </a:solidFill>
            </a:endParaRPr>
          </a:p>
          <a:p>
            <a:pPr algn="ctr"/>
            <a:r>
              <a:rPr lang="en-GB" b="1" dirty="0">
                <a:solidFill>
                  <a:srgbClr val="0070C0"/>
                </a:solidFill>
              </a:rPr>
              <a:t>Presentation for AESIS  </a:t>
            </a:r>
          </a:p>
          <a:p>
            <a:pPr algn="ctr"/>
            <a:r>
              <a:rPr lang="en-GB" b="1" i="1" dirty="0">
                <a:solidFill>
                  <a:srgbClr val="0070C0"/>
                </a:solidFill>
              </a:rPr>
              <a:t>Chris Brink </a:t>
            </a:r>
          </a:p>
          <a:p>
            <a:pPr algn="ctr"/>
            <a:r>
              <a:rPr lang="en-GB" b="1" i="1" dirty="0">
                <a:solidFill>
                  <a:srgbClr val="0070C0"/>
                </a:solidFill>
              </a:rPr>
              <a:t>2022-05-27 </a:t>
            </a:r>
            <a:endParaRPr lang="en-GB" sz="3600" b="1" i="1" dirty="0">
              <a:solidFill>
                <a:srgbClr val="0070C0"/>
              </a:solidFill>
            </a:endParaRPr>
          </a:p>
        </p:txBody>
      </p:sp>
      <p:pic>
        <p:nvPicPr>
          <p:cNvPr id="7" name="Picture 6">
            <a:extLst>
              <a:ext uri="{FF2B5EF4-FFF2-40B4-BE49-F238E27FC236}">
                <a16:creationId xmlns:a16="http://schemas.microsoft.com/office/drawing/2014/main" id="{97CFC066-EEC2-4AF2-96B7-DCB17B7D5189}"/>
              </a:ext>
            </a:extLst>
          </p:cNvPr>
          <p:cNvPicPr>
            <a:picLocks noChangeAspect="1"/>
          </p:cNvPicPr>
          <p:nvPr/>
        </p:nvPicPr>
        <p:blipFill>
          <a:blip r:embed="rId3"/>
          <a:stretch>
            <a:fillRect/>
          </a:stretch>
        </p:blipFill>
        <p:spPr>
          <a:xfrm>
            <a:off x="7364297" y="5114672"/>
            <a:ext cx="1478672" cy="1478672"/>
          </a:xfrm>
          <a:prstGeom prst="rect">
            <a:avLst/>
          </a:prstGeom>
        </p:spPr>
      </p:pic>
      <p:sp>
        <p:nvSpPr>
          <p:cNvPr id="8" name="Rounded Rectangle 12">
            <a:extLst>
              <a:ext uri="{FF2B5EF4-FFF2-40B4-BE49-F238E27FC236}">
                <a16:creationId xmlns:a16="http://schemas.microsoft.com/office/drawing/2014/main" id="{5089A20D-F798-8732-5032-373F3B02B986}"/>
              </a:ext>
            </a:extLst>
          </p:cNvPr>
          <p:cNvSpPr/>
          <p:nvPr/>
        </p:nvSpPr>
        <p:spPr>
          <a:xfrm>
            <a:off x="417554" y="5357373"/>
            <a:ext cx="5717287" cy="1082695"/>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solidFill>
                  <a:schemeClr val="tx1">
                    <a:lumMod val="50000"/>
                  </a:schemeClr>
                </a:solidFill>
              </a:rPr>
              <a:t>“Research institutions need to undergo a culture change … to stimulate societal impact of research” </a:t>
            </a:r>
          </a:p>
          <a:p>
            <a:pPr algn="r"/>
            <a:r>
              <a:rPr lang="en-GB" sz="1600" b="1" dirty="0">
                <a:solidFill>
                  <a:schemeClr val="tx1">
                    <a:lumMod val="50000"/>
                  </a:schemeClr>
                </a:solidFill>
              </a:rPr>
              <a:t>AESIS</a:t>
            </a:r>
          </a:p>
        </p:txBody>
      </p:sp>
    </p:spTree>
    <p:extLst>
      <p:ext uri="{BB962C8B-B14F-4D97-AF65-F5344CB8AC3E}">
        <p14:creationId xmlns:p14="http://schemas.microsoft.com/office/powerpoint/2010/main" val="366210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F70C9CF-E843-C200-3C3A-11E13B2A29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535" y="154970"/>
            <a:ext cx="2002465" cy="2924859"/>
          </a:xfrm>
          <a:prstGeom prst="rect">
            <a:avLst/>
          </a:prstGeom>
        </p:spPr>
      </p:pic>
      <p:sp>
        <p:nvSpPr>
          <p:cNvPr id="4" name="Rounded Rectangle 12">
            <a:extLst>
              <a:ext uri="{FF2B5EF4-FFF2-40B4-BE49-F238E27FC236}">
                <a16:creationId xmlns:a16="http://schemas.microsoft.com/office/drawing/2014/main" id="{452A58F8-75E9-4B03-953A-F06E62A9E9F3}"/>
              </a:ext>
            </a:extLst>
          </p:cNvPr>
          <p:cNvSpPr/>
          <p:nvPr/>
        </p:nvSpPr>
        <p:spPr>
          <a:xfrm>
            <a:off x="395537" y="227620"/>
            <a:ext cx="6514628" cy="926120"/>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solidFill>
                  <a:schemeClr val="accent1">
                    <a:lumMod val="75000"/>
                  </a:schemeClr>
                </a:solidFill>
              </a:rPr>
              <a:t>Example 4: The idea of university social responsibility</a:t>
            </a:r>
            <a:r>
              <a:rPr lang="en-GB" sz="2600" b="1" i="1">
                <a:solidFill>
                  <a:schemeClr val="accent1">
                    <a:lumMod val="75000"/>
                  </a:schemeClr>
                </a:solidFill>
              </a:rPr>
              <a:t>  </a:t>
            </a:r>
            <a:endParaRPr lang="en-GB" sz="2600" b="1" i="1" dirty="0">
              <a:solidFill>
                <a:schemeClr val="accent1">
                  <a:lumMod val="75000"/>
                </a:schemeClr>
              </a:solidFill>
            </a:endParaRPr>
          </a:p>
        </p:txBody>
      </p:sp>
      <p:pic>
        <p:nvPicPr>
          <p:cNvPr id="5" name="Picture 2" descr="USRN logo2">
            <a:extLst>
              <a:ext uri="{FF2B5EF4-FFF2-40B4-BE49-F238E27FC236}">
                <a16:creationId xmlns:a16="http://schemas.microsoft.com/office/drawing/2014/main" id="{F9D2A1C4-8A9C-4DAD-BCE2-8517CDAED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510" y="4113084"/>
            <a:ext cx="1855775" cy="742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ivic University Network Logo">
            <a:extLst>
              <a:ext uri="{FF2B5EF4-FFF2-40B4-BE49-F238E27FC236}">
                <a16:creationId xmlns:a16="http://schemas.microsoft.com/office/drawing/2014/main" id="{52CB1F04-B59C-4A18-A8A4-B71A3657D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144" y="4413559"/>
            <a:ext cx="1633938" cy="1160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2459EC-B577-4991-937B-986F55037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3000" y="5657767"/>
            <a:ext cx="2618496" cy="10337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F2284F1-E9A5-40BA-8EDA-4B9207E3C881}"/>
              </a:ext>
            </a:extLst>
          </p:cNvPr>
          <p:cNvSpPr txBox="1">
            <a:spLocks noChangeArrowheads="1"/>
          </p:cNvSpPr>
          <p:nvPr/>
        </p:nvSpPr>
        <p:spPr bwMode="auto">
          <a:xfrm>
            <a:off x="732674" y="1284345"/>
            <a:ext cx="4870439" cy="252376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a:spcBef>
                <a:spcPct val="0"/>
              </a:spcBef>
              <a:buNone/>
            </a:pPr>
            <a:r>
              <a:rPr lang="en-GB" altLang="en-US" sz="2400" b="1">
                <a:latin typeface="Calibri" panose="020F0502020204030204" pitchFamily="34" charset="0"/>
              </a:rPr>
              <a:t>“University social responsibility (USR) extends the traditional mission of universities in an endeavour to develop solutions for economic, social and environmental problems in society.”    </a:t>
            </a:r>
          </a:p>
          <a:p>
            <a:pPr>
              <a:spcBef>
                <a:spcPct val="0"/>
              </a:spcBef>
              <a:buNone/>
            </a:pPr>
            <a:r>
              <a:rPr lang="en-GB" altLang="en-US" sz="1400">
                <a:latin typeface="Calibri" panose="020F0502020204030204" pitchFamily="34" charset="0"/>
                <a:hlinkClick r:id="rId6"/>
              </a:rPr>
              <a:t>http://www.usrnetwork.org/about-usrn/background</a:t>
            </a:r>
            <a:r>
              <a:rPr lang="en-GB" altLang="en-US" sz="1400">
                <a:latin typeface="Calibri" panose="020F0502020204030204" pitchFamily="34" charset="0"/>
              </a:rPr>
              <a:t> </a:t>
            </a:r>
            <a:endParaRPr lang="en-GB" altLang="en-US" sz="1400" dirty="0">
              <a:latin typeface="Calibri" panose="020F0502020204030204" pitchFamily="34" charset="0"/>
            </a:endParaRPr>
          </a:p>
        </p:txBody>
      </p:sp>
      <p:pic>
        <p:nvPicPr>
          <p:cNvPr id="3" name="Picture 2" descr="Map&#10;&#10;Description automatically generated with medium confidence">
            <a:extLst>
              <a:ext uri="{FF2B5EF4-FFF2-40B4-BE49-F238E27FC236}">
                <a16:creationId xmlns:a16="http://schemas.microsoft.com/office/drawing/2014/main" id="{11803CB6-1595-42F1-9AE2-59488EBB4C53}"/>
              </a:ext>
            </a:extLst>
          </p:cNvPr>
          <p:cNvPicPr>
            <a:picLocks noChangeAspect="1"/>
          </p:cNvPicPr>
          <p:nvPr/>
        </p:nvPicPr>
        <p:blipFill rotWithShape="1">
          <a:blip r:embed="rId7"/>
          <a:srcRect t="833" r="12561"/>
          <a:stretch/>
        </p:blipFill>
        <p:spPr>
          <a:xfrm>
            <a:off x="136838" y="3881209"/>
            <a:ext cx="1930507" cy="2919281"/>
          </a:xfrm>
          <a:prstGeom prst="rect">
            <a:avLst/>
          </a:prstGeom>
        </p:spPr>
      </p:pic>
      <p:pic>
        <p:nvPicPr>
          <p:cNvPr id="10" name="Picture 9" descr="Text&#10;&#10;Description automatically generated">
            <a:extLst>
              <a:ext uri="{FF2B5EF4-FFF2-40B4-BE49-F238E27FC236}">
                <a16:creationId xmlns:a16="http://schemas.microsoft.com/office/drawing/2014/main" id="{F2FBE013-17F0-4C84-968E-BD0A725915E4}"/>
              </a:ext>
            </a:extLst>
          </p:cNvPr>
          <p:cNvPicPr>
            <a:picLocks noChangeAspect="1"/>
          </p:cNvPicPr>
          <p:nvPr/>
        </p:nvPicPr>
        <p:blipFill rotWithShape="1">
          <a:blip r:embed="rId8"/>
          <a:srcRect t="10388" r="2237" b="6928"/>
          <a:stretch/>
        </p:blipFill>
        <p:spPr>
          <a:xfrm rot="16200000">
            <a:off x="5885337" y="3635532"/>
            <a:ext cx="3873107" cy="2456809"/>
          </a:xfrm>
          <a:prstGeom prst="rect">
            <a:avLst/>
          </a:prstGeom>
        </p:spPr>
      </p:pic>
    </p:spTree>
    <p:extLst>
      <p:ext uri="{BB962C8B-B14F-4D97-AF65-F5344CB8AC3E}">
        <p14:creationId xmlns:p14="http://schemas.microsoft.com/office/powerpoint/2010/main" val="23600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4" name="Rounded Rectangle 12">
            <a:extLst>
              <a:ext uri="{FF2B5EF4-FFF2-40B4-BE49-F238E27FC236}">
                <a16:creationId xmlns:a16="http://schemas.microsoft.com/office/drawing/2014/main" id="{452A58F8-75E9-4B03-953A-F06E62A9E9F3}"/>
              </a:ext>
            </a:extLst>
          </p:cNvPr>
          <p:cNvSpPr/>
          <p:nvPr/>
        </p:nvSpPr>
        <p:spPr>
          <a:xfrm>
            <a:off x="395537" y="210791"/>
            <a:ext cx="6514628" cy="926120"/>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accent1">
                    <a:lumMod val="75000"/>
                  </a:schemeClr>
                </a:solidFill>
              </a:rPr>
              <a:t>Example 5: The defence of democracy</a:t>
            </a:r>
            <a:r>
              <a:rPr lang="en-GB" sz="2600" b="1" i="1" dirty="0">
                <a:solidFill>
                  <a:schemeClr val="accent1">
                    <a:lumMod val="75000"/>
                  </a:schemeClr>
                </a:solidFill>
              </a:rPr>
              <a:t>  </a:t>
            </a:r>
          </a:p>
        </p:txBody>
      </p:sp>
      <p:pic>
        <p:nvPicPr>
          <p:cNvPr id="1026" name="Picture 2" descr="Cover image of What Universities Owe Democracy">
            <a:extLst>
              <a:ext uri="{FF2B5EF4-FFF2-40B4-BE49-F238E27FC236}">
                <a16:creationId xmlns:a16="http://schemas.microsoft.com/office/drawing/2014/main" id="{4637A6DC-5E22-2555-2C23-8C8EACCF2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394" y="1316104"/>
            <a:ext cx="2248903" cy="33733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ademic freedom, institutional autonomy and the future of democracy  (Council of Europe Higher Education Series No. 24)">
            <a:extLst>
              <a:ext uri="{FF2B5EF4-FFF2-40B4-BE49-F238E27FC236}">
                <a16:creationId xmlns:a16="http://schemas.microsoft.com/office/drawing/2014/main" id="{F57F5E9C-B662-5314-33DA-981812DA6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13" y="3365664"/>
            <a:ext cx="2248902" cy="33733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BE4EC4A-E052-00C7-C9A8-785BEC8F3C31}"/>
              </a:ext>
            </a:extLst>
          </p:cNvPr>
          <p:cNvSpPr txBox="1"/>
          <p:nvPr/>
        </p:nvSpPr>
        <p:spPr>
          <a:xfrm>
            <a:off x="497401" y="1557326"/>
            <a:ext cx="5937058" cy="1631216"/>
          </a:xfrm>
          <a:prstGeom prst="rect">
            <a:avLst/>
          </a:prstGeom>
          <a:noFill/>
        </p:spPr>
        <p:txBody>
          <a:bodyPr wrap="square">
            <a:spAutoFit/>
          </a:bodyPr>
          <a:lstStyle/>
          <a:p>
            <a:r>
              <a:rPr lang="en-GB" b="0" i="1" dirty="0">
                <a:solidFill>
                  <a:srgbClr val="1E1E1E"/>
                </a:solidFill>
                <a:effectLst/>
                <a:latin typeface="Times New Roman" panose="02020603050405020304" pitchFamily="18" charset="0"/>
                <a:cs typeface="Times New Roman" panose="02020603050405020304" pitchFamily="18" charset="0"/>
              </a:rPr>
              <a:t>“I believe that universities should be recognized as standing firmly among the institutions critical to securing the full promise of liberal democracy and sharing in the responsibility to protect it when its legitimacy and its durability are at risk.”</a:t>
            </a:r>
          </a:p>
          <a:p>
            <a:pPr algn="r"/>
            <a:r>
              <a:rPr lang="en-ZA" sz="1600" dirty="0"/>
              <a:t>Ronald J Daniels</a:t>
            </a:r>
          </a:p>
          <a:p>
            <a:pPr algn="r"/>
            <a:r>
              <a:rPr lang="en-ZA" sz="1200" dirty="0">
                <a:hlinkClick r:id="rId4"/>
              </a:rPr>
              <a:t>https://democracyjournal.org/magazine/64/what-universities-owe-democracy/</a:t>
            </a:r>
            <a:r>
              <a:rPr lang="en-ZA" sz="1200" dirty="0"/>
              <a:t>  </a:t>
            </a:r>
          </a:p>
        </p:txBody>
      </p:sp>
      <p:sp>
        <p:nvSpPr>
          <p:cNvPr id="14" name="TextBox 13">
            <a:extLst>
              <a:ext uri="{FF2B5EF4-FFF2-40B4-BE49-F238E27FC236}">
                <a16:creationId xmlns:a16="http://schemas.microsoft.com/office/drawing/2014/main" id="{47718D18-A749-341C-AA84-9E46B0303FAB}"/>
              </a:ext>
            </a:extLst>
          </p:cNvPr>
          <p:cNvSpPr txBox="1"/>
          <p:nvPr/>
        </p:nvSpPr>
        <p:spPr>
          <a:xfrm>
            <a:off x="2987226" y="4947510"/>
            <a:ext cx="5730427" cy="1477328"/>
          </a:xfrm>
          <a:prstGeom prst="rect">
            <a:avLst/>
          </a:prstGeom>
          <a:noFill/>
        </p:spPr>
        <p:txBody>
          <a:bodyPr wrap="square">
            <a:spAutoFit/>
          </a:bodyPr>
          <a:lstStyle/>
          <a:p>
            <a:pPr algn="l"/>
            <a:r>
              <a:rPr lang="en-GB" sz="1800" b="0" i="1" u="none" strike="noStrike" baseline="0" dirty="0">
                <a:latin typeface="Times New Roman" panose="02020603050405020304" pitchFamily="18" charset="0"/>
                <a:cs typeface="Times New Roman" panose="02020603050405020304" pitchFamily="18" charset="0"/>
              </a:rPr>
              <a:t>“A new kind of university is needed whose primary mission would be advancing democracy democratically on campus, in its local community, and across the wider society.” </a:t>
            </a:r>
          </a:p>
          <a:p>
            <a:pPr algn="r"/>
            <a:r>
              <a:rPr lang="en-GB" dirty="0">
                <a:latin typeface="TheSansLight-Plain"/>
              </a:rPr>
              <a:t>Ira Harkavy and Rita A Hodges</a:t>
            </a:r>
          </a:p>
          <a:p>
            <a:pPr algn="r"/>
            <a:r>
              <a:rPr lang="en-ZA" sz="1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tooltip="https://doi.org/10.1080/00091383.2022.2030156"/>
              </a:rPr>
              <a:t>https://doi.org/10.1080/00091383.2022.2030156</a:t>
            </a:r>
            <a:r>
              <a:rPr lang="en-ZA" u="sng" dirty="0">
                <a:solidFill>
                  <a:srgbClr val="000000"/>
                </a:solidFill>
                <a:latin typeface="Calibri" panose="020F0502020204030204" pitchFamily="34" charset="0"/>
                <a:ea typeface="Times New Roman" panose="02020603050405020304" pitchFamily="18" charset="0"/>
              </a:rPr>
              <a:t> </a:t>
            </a:r>
            <a:endParaRPr lang="en-ZA" dirty="0"/>
          </a:p>
        </p:txBody>
      </p:sp>
    </p:spTree>
    <p:extLst>
      <p:ext uri="{BB962C8B-B14F-4D97-AF65-F5344CB8AC3E}">
        <p14:creationId xmlns:p14="http://schemas.microsoft.com/office/powerpoint/2010/main" val="420917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8" name="Rounded Rectangle 12">
            <a:extLst>
              <a:ext uri="{FF2B5EF4-FFF2-40B4-BE49-F238E27FC236}">
                <a16:creationId xmlns:a16="http://schemas.microsoft.com/office/drawing/2014/main" id="{4C53DFF4-0E9D-49B8-A24E-EE588E63DA6F}"/>
              </a:ext>
            </a:extLst>
          </p:cNvPr>
          <p:cNvSpPr/>
          <p:nvPr/>
        </p:nvSpPr>
        <p:spPr>
          <a:xfrm>
            <a:off x="499862" y="2487259"/>
            <a:ext cx="3765291" cy="1611684"/>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70C0"/>
                </a:solidFill>
              </a:rPr>
              <a:t>MCU 1988:</a:t>
            </a:r>
          </a:p>
          <a:p>
            <a:pPr marL="285750" indent="-285750">
              <a:buFont typeface="Arial" panose="020B0604020202020204" pitchFamily="34" charset="0"/>
              <a:buChar char="•"/>
            </a:pPr>
            <a:r>
              <a:rPr lang="en-GB" b="1" dirty="0">
                <a:solidFill>
                  <a:schemeClr val="tx2"/>
                </a:solidFill>
              </a:rPr>
              <a:t>Autonomy </a:t>
            </a:r>
          </a:p>
          <a:p>
            <a:pPr marL="285750" indent="-285750">
              <a:buFont typeface="Arial" panose="020B0604020202020204" pitchFamily="34" charset="0"/>
              <a:buChar char="•"/>
            </a:pPr>
            <a:r>
              <a:rPr lang="en-GB" b="1" dirty="0">
                <a:solidFill>
                  <a:schemeClr val="tx2"/>
                </a:solidFill>
              </a:rPr>
              <a:t>Independence </a:t>
            </a:r>
          </a:p>
          <a:p>
            <a:pPr marL="285750" indent="-285750">
              <a:buFont typeface="Arial" panose="020B0604020202020204" pitchFamily="34" charset="0"/>
              <a:buChar char="•"/>
            </a:pPr>
            <a:r>
              <a:rPr lang="en-GB" b="1" dirty="0">
                <a:solidFill>
                  <a:schemeClr val="tx2"/>
                </a:solidFill>
              </a:rPr>
              <a:t>Academic Freedom    </a:t>
            </a:r>
            <a:endParaRPr lang="en-GB" b="1" dirty="0">
              <a:solidFill>
                <a:schemeClr val="accent3">
                  <a:lumMod val="75000"/>
                </a:schemeClr>
              </a:solidFill>
            </a:endParaRPr>
          </a:p>
        </p:txBody>
      </p:sp>
      <p:sp>
        <p:nvSpPr>
          <p:cNvPr id="10" name="Rounded Rectangle 12">
            <a:extLst>
              <a:ext uri="{FF2B5EF4-FFF2-40B4-BE49-F238E27FC236}">
                <a16:creationId xmlns:a16="http://schemas.microsoft.com/office/drawing/2014/main" id="{CFDE582A-6417-415E-BA04-8CAF295BA076}"/>
              </a:ext>
            </a:extLst>
          </p:cNvPr>
          <p:cNvSpPr/>
          <p:nvPr/>
        </p:nvSpPr>
        <p:spPr>
          <a:xfrm>
            <a:off x="4685917" y="2487260"/>
            <a:ext cx="3904179" cy="1611683"/>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70C0"/>
                </a:solidFill>
              </a:rPr>
              <a:t>Updated MCU 2020: </a:t>
            </a:r>
          </a:p>
          <a:p>
            <a:pPr marL="285750" indent="-285750">
              <a:buFont typeface="Arial" panose="020B0604020202020204" pitchFamily="34" charset="0"/>
              <a:buChar char="•"/>
            </a:pPr>
            <a:r>
              <a:rPr lang="en-GB" b="1" dirty="0">
                <a:solidFill>
                  <a:schemeClr val="tx2"/>
                </a:solidFill>
              </a:rPr>
              <a:t>Reaffirms the 1988 principles </a:t>
            </a:r>
          </a:p>
          <a:p>
            <a:pPr marL="285750" indent="-285750">
              <a:buFont typeface="Arial" panose="020B0604020202020204" pitchFamily="34" charset="0"/>
              <a:buChar char="•"/>
            </a:pPr>
            <a:r>
              <a:rPr lang="en-GB" b="1" dirty="0">
                <a:solidFill>
                  <a:schemeClr val="tx2"/>
                </a:solidFill>
              </a:rPr>
              <a:t>But adds the principle of responsibility to society </a:t>
            </a:r>
            <a:endParaRPr lang="en-GB" b="1" dirty="0">
              <a:solidFill>
                <a:schemeClr val="accent3">
                  <a:lumMod val="75000"/>
                </a:schemeClr>
              </a:solidFill>
            </a:endParaRPr>
          </a:p>
        </p:txBody>
      </p:sp>
      <p:pic>
        <p:nvPicPr>
          <p:cNvPr id="13" name="Picture 2" descr="Observatory Magna Charta Universitatum">
            <a:extLst>
              <a:ext uri="{FF2B5EF4-FFF2-40B4-BE49-F238E27FC236}">
                <a16:creationId xmlns:a16="http://schemas.microsoft.com/office/drawing/2014/main" id="{A151AE3C-EF1F-4217-893C-638DA8165C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4" r="15621"/>
          <a:stretch/>
        </p:blipFill>
        <p:spPr bwMode="auto">
          <a:xfrm>
            <a:off x="1021692" y="1176934"/>
            <a:ext cx="7100036" cy="926491"/>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2">
            <a:extLst>
              <a:ext uri="{FF2B5EF4-FFF2-40B4-BE49-F238E27FC236}">
                <a16:creationId xmlns:a16="http://schemas.microsoft.com/office/drawing/2014/main" id="{442E23D9-4A34-4FA8-A6F2-EAA99E47EDDA}"/>
              </a:ext>
            </a:extLst>
          </p:cNvPr>
          <p:cNvSpPr/>
          <p:nvPr/>
        </p:nvSpPr>
        <p:spPr>
          <a:xfrm>
            <a:off x="499862" y="4386672"/>
            <a:ext cx="8143697" cy="1924371"/>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solidFill>
                  <a:schemeClr val="tx2"/>
                </a:solidFill>
              </a:rPr>
              <a:t>MCU 2020: </a:t>
            </a:r>
          </a:p>
          <a:p>
            <a:r>
              <a:rPr lang="en-ZA" dirty="0">
                <a:solidFill>
                  <a:schemeClr val="tx2"/>
                </a:solidFill>
              </a:rPr>
              <a:t>“</a:t>
            </a:r>
            <a:r>
              <a:rPr lang="en-ZA" i="1" dirty="0">
                <a:solidFill>
                  <a:schemeClr val="tx2"/>
                </a:solidFill>
              </a:rPr>
              <a:t>Universities  acknowledge that they have a responsibility to engage with and respond to the aspirations and challenges of the world and to the communities they serve, to benefit humanity and contribute to sustainability.” </a:t>
            </a:r>
          </a:p>
          <a:p>
            <a:pPr marL="285750" indent="-285750">
              <a:buFont typeface="Arial" panose="020B0604020202020204" pitchFamily="34" charset="0"/>
              <a:buChar char="•"/>
            </a:pPr>
            <a:endParaRPr lang="en-ZA" dirty="0">
              <a:solidFill>
                <a:schemeClr val="tx2"/>
              </a:solidFill>
            </a:endParaRPr>
          </a:p>
        </p:txBody>
      </p:sp>
      <p:sp>
        <p:nvSpPr>
          <p:cNvPr id="7" name="Rounded Rectangle 12">
            <a:extLst>
              <a:ext uri="{FF2B5EF4-FFF2-40B4-BE49-F238E27FC236}">
                <a16:creationId xmlns:a16="http://schemas.microsoft.com/office/drawing/2014/main" id="{8EB62376-EF17-FE02-7BDE-24B696B07CDF}"/>
              </a:ext>
            </a:extLst>
          </p:cNvPr>
          <p:cNvSpPr/>
          <p:nvPr/>
        </p:nvSpPr>
        <p:spPr>
          <a:xfrm>
            <a:off x="395536" y="193962"/>
            <a:ext cx="8194559" cy="770926"/>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Example 6: The updated </a:t>
            </a:r>
            <a:r>
              <a:rPr lang="en-GB" sz="2400" b="1" i="1" dirty="0">
                <a:solidFill>
                  <a:schemeClr val="accent1">
                    <a:lumMod val="75000"/>
                  </a:schemeClr>
                </a:solidFill>
              </a:rPr>
              <a:t>Magna Charta </a:t>
            </a:r>
            <a:r>
              <a:rPr lang="en-GB" sz="2400" b="1" i="1" dirty="0" err="1">
                <a:solidFill>
                  <a:schemeClr val="accent1">
                    <a:lumMod val="75000"/>
                  </a:schemeClr>
                </a:solidFill>
              </a:rPr>
              <a:t>Universitatum</a:t>
            </a:r>
            <a:r>
              <a:rPr lang="en-GB" sz="2400" b="1" i="1" dirty="0">
                <a:solidFill>
                  <a:schemeClr val="accent1">
                    <a:lumMod val="75000"/>
                  </a:schemeClr>
                </a:solidFill>
              </a:rPr>
              <a:t>   </a:t>
            </a:r>
          </a:p>
        </p:txBody>
      </p:sp>
    </p:spTree>
    <p:extLst>
      <p:ext uri="{BB962C8B-B14F-4D97-AF65-F5344CB8AC3E}">
        <p14:creationId xmlns:p14="http://schemas.microsoft.com/office/powerpoint/2010/main" val="119837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4" name="Rounded Rectangle 12">
            <a:extLst>
              <a:ext uri="{FF2B5EF4-FFF2-40B4-BE49-F238E27FC236}">
                <a16:creationId xmlns:a16="http://schemas.microsoft.com/office/drawing/2014/main" id="{E3926424-381E-4F39-BE92-7A4F166F0298}"/>
              </a:ext>
            </a:extLst>
          </p:cNvPr>
          <p:cNvSpPr/>
          <p:nvPr/>
        </p:nvSpPr>
        <p:spPr>
          <a:xfrm>
            <a:off x="395535" y="227620"/>
            <a:ext cx="8414909" cy="628179"/>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i="1" dirty="0">
                <a:solidFill>
                  <a:srgbClr val="0070C0"/>
                </a:solidFill>
              </a:rPr>
              <a:t>In Summary: The idea of Academic Responsibility  </a:t>
            </a:r>
          </a:p>
        </p:txBody>
      </p:sp>
      <p:pic>
        <p:nvPicPr>
          <p:cNvPr id="1026" name="Picture 2" descr="Freedom Responsibility HD Stock Images | Shutterstock">
            <a:extLst>
              <a:ext uri="{FF2B5EF4-FFF2-40B4-BE49-F238E27FC236}">
                <a16:creationId xmlns:a16="http://schemas.microsoft.com/office/drawing/2014/main" id="{E5AE3961-1A71-4427-968F-D6844CA533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5" b="8789"/>
          <a:stretch/>
        </p:blipFill>
        <p:spPr bwMode="auto">
          <a:xfrm>
            <a:off x="263808" y="4097084"/>
            <a:ext cx="4369561" cy="2432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text that says &quot;&quot;The time has come to accept in our hearts &amp; minds that with freedom comes responsibility&quot; Nelson Roliblabla Mandela&quot;">
            <a:extLst>
              <a:ext uri="{FF2B5EF4-FFF2-40B4-BE49-F238E27FC236}">
                <a16:creationId xmlns:a16="http://schemas.microsoft.com/office/drawing/2014/main" id="{9193E1C2-FFAD-421C-900E-4034CA2AC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633" y="1107814"/>
            <a:ext cx="4682464" cy="251926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12">
            <a:extLst>
              <a:ext uri="{FF2B5EF4-FFF2-40B4-BE49-F238E27FC236}">
                <a16:creationId xmlns:a16="http://schemas.microsoft.com/office/drawing/2014/main" id="{4C53DFF4-0E9D-49B8-A24E-EE588E63DA6F}"/>
              </a:ext>
            </a:extLst>
          </p:cNvPr>
          <p:cNvSpPr/>
          <p:nvPr/>
        </p:nvSpPr>
        <p:spPr>
          <a:xfrm>
            <a:off x="395535" y="1196698"/>
            <a:ext cx="3403214" cy="987215"/>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No freedom comes without responsibility   </a:t>
            </a:r>
            <a:endParaRPr lang="en-GB" b="1" dirty="0">
              <a:solidFill>
                <a:schemeClr val="accent3">
                  <a:lumMod val="75000"/>
                </a:schemeClr>
              </a:solidFill>
            </a:endParaRPr>
          </a:p>
        </p:txBody>
      </p:sp>
      <p:sp>
        <p:nvSpPr>
          <p:cNvPr id="9" name="Rounded Rectangle 12">
            <a:extLst>
              <a:ext uri="{FF2B5EF4-FFF2-40B4-BE49-F238E27FC236}">
                <a16:creationId xmlns:a16="http://schemas.microsoft.com/office/drawing/2014/main" id="{D11C0527-D40B-4CEE-8B36-6537BC0D8628}"/>
              </a:ext>
            </a:extLst>
          </p:cNvPr>
          <p:cNvSpPr/>
          <p:nvPr/>
        </p:nvSpPr>
        <p:spPr>
          <a:xfrm>
            <a:off x="395535" y="2639863"/>
            <a:ext cx="3403214" cy="987215"/>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Why should we think that academic freedom is any different?   </a:t>
            </a:r>
            <a:endParaRPr lang="en-GB" b="1" dirty="0">
              <a:solidFill>
                <a:schemeClr val="accent3">
                  <a:lumMod val="75000"/>
                </a:schemeClr>
              </a:solidFill>
            </a:endParaRPr>
          </a:p>
        </p:txBody>
      </p:sp>
      <p:sp>
        <p:nvSpPr>
          <p:cNvPr id="10" name="Rounded Rectangle 12">
            <a:extLst>
              <a:ext uri="{FF2B5EF4-FFF2-40B4-BE49-F238E27FC236}">
                <a16:creationId xmlns:a16="http://schemas.microsoft.com/office/drawing/2014/main" id="{CFDE582A-6417-415E-BA04-8CAF295BA076}"/>
              </a:ext>
            </a:extLst>
          </p:cNvPr>
          <p:cNvSpPr/>
          <p:nvPr/>
        </p:nvSpPr>
        <p:spPr>
          <a:xfrm>
            <a:off x="4960375" y="4097085"/>
            <a:ext cx="3870721" cy="634476"/>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We spend lots of time talking about academic freedom</a:t>
            </a:r>
            <a:endParaRPr lang="en-GB" b="1" dirty="0">
              <a:solidFill>
                <a:schemeClr val="accent3">
                  <a:lumMod val="75000"/>
                </a:schemeClr>
              </a:solidFill>
            </a:endParaRPr>
          </a:p>
        </p:txBody>
      </p:sp>
      <p:sp>
        <p:nvSpPr>
          <p:cNvPr id="11" name="Rounded Rectangle 12">
            <a:extLst>
              <a:ext uri="{FF2B5EF4-FFF2-40B4-BE49-F238E27FC236}">
                <a16:creationId xmlns:a16="http://schemas.microsoft.com/office/drawing/2014/main" id="{8D092CBB-3D6F-45D2-83F0-249E86BB8C2B}"/>
              </a:ext>
            </a:extLst>
          </p:cNvPr>
          <p:cNvSpPr/>
          <p:nvPr/>
        </p:nvSpPr>
        <p:spPr>
          <a:xfrm>
            <a:off x="4960374" y="5031493"/>
            <a:ext cx="3919817" cy="699266"/>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It is time to give equal attention to academic responsibility</a:t>
            </a:r>
            <a:endParaRPr lang="en-GB" b="1" dirty="0">
              <a:solidFill>
                <a:schemeClr val="accent3">
                  <a:lumMod val="75000"/>
                </a:schemeClr>
              </a:solidFill>
            </a:endParaRPr>
          </a:p>
        </p:txBody>
      </p:sp>
      <p:sp>
        <p:nvSpPr>
          <p:cNvPr id="12" name="Rounded Rectangle 12">
            <a:extLst>
              <a:ext uri="{FF2B5EF4-FFF2-40B4-BE49-F238E27FC236}">
                <a16:creationId xmlns:a16="http://schemas.microsoft.com/office/drawing/2014/main" id="{D4405903-BBB3-4AD0-A15D-D1D0F3EE907E}"/>
              </a:ext>
            </a:extLst>
          </p:cNvPr>
          <p:cNvSpPr/>
          <p:nvPr/>
        </p:nvSpPr>
        <p:spPr>
          <a:xfrm>
            <a:off x="4960374" y="5953147"/>
            <a:ext cx="3919817" cy="515159"/>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Our responsibility to society </a:t>
            </a:r>
            <a:endParaRPr lang="en-GB" b="1" dirty="0">
              <a:solidFill>
                <a:schemeClr val="accent3">
                  <a:lumMod val="75000"/>
                </a:schemeClr>
              </a:solidFill>
            </a:endParaRPr>
          </a:p>
        </p:txBody>
      </p:sp>
    </p:spTree>
    <p:extLst>
      <p:ext uri="{BB962C8B-B14F-4D97-AF65-F5344CB8AC3E}">
        <p14:creationId xmlns:p14="http://schemas.microsoft.com/office/powerpoint/2010/main" val="243170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4" name="Rounded Rectangle 12">
            <a:extLst>
              <a:ext uri="{FF2B5EF4-FFF2-40B4-BE49-F238E27FC236}">
                <a16:creationId xmlns:a16="http://schemas.microsoft.com/office/drawing/2014/main" id="{E3926424-381E-4F39-BE92-7A4F166F0298}"/>
              </a:ext>
            </a:extLst>
          </p:cNvPr>
          <p:cNvSpPr/>
          <p:nvPr/>
        </p:nvSpPr>
        <p:spPr>
          <a:xfrm>
            <a:off x="395535" y="227620"/>
            <a:ext cx="8414909" cy="628179"/>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i="1" dirty="0">
                <a:solidFill>
                  <a:srgbClr val="0070C0"/>
                </a:solidFill>
              </a:rPr>
              <a:t>Caveat: Of course there are risks   </a:t>
            </a:r>
          </a:p>
        </p:txBody>
      </p:sp>
      <p:sp>
        <p:nvSpPr>
          <p:cNvPr id="8" name="Rounded Rectangle 12">
            <a:extLst>
              <a:ext uri="{FF2B5EF4-FFF2-40B4-BE49-F238E27FC236}">
                <a16:creationId xmlns:a16="http://schemas.microsoft.com/office/drawing/2014/main" id="{4C53DFF4-0E9D-49B8-A24E-EE588E63DA6F}"/>
              </a:ext>
            </a:extLst>
          </p:cNvPr>
          <p:cNvSpPr/>
          <p:nvPr/>
        </p:nvSpPr>
        <p:spPr>
          <a:xfrm>
            <a:off x="395534" y="1196698"/>
            <a:ext cx="5573309" cy="1591381"/>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External risks: </a:t>
            </a:r>
          </a:p>
          <a:p>
            <a:pPr marL="285750" indent="-285750">
              <a:buFont typeface="Arial" panose="020B0604020202020204" pitchFamily="34" charset="0"/>
              <a:buChar char="•"/>
            </a:pPr>
            <a:r>
              <a:rPr lang="en-GB" dirty="0">
                <a:solidFill>
                  <a:schemeClr val="tx2"/>
                </a:solidFill>
              </a:rPr>
              <a:t>Others might be keen to tell us what our responsibilities are </a:t>
            </a:r>
          </a:p>
          <a:p>
            <a:pPr marL="285750" indent="-285750">
              <a:buFont typeface="Arial" panose="020B0604020202020204" pitchFamily="34" charset="0"/>
              <a:buChar char="•"/>
            </a:pPr>
            <a:r>
              <a:rPr lang="en-GB" dirty="0">
                <a:solidFill>
                  <a:schemeClr val="accent3">
                    <a:lumMod val="75000"/>
                  </a:schemeClr>
                </a:solidFill>
              </a:rPr>
              <a:t>Infringement of academic freedom on the grounds of an external view of responsibility</a:t>
            </a:r>
          </a:p>
        </p:txBody>
      </p:sp>
      <p:sp>
        <p:nvSpPr>
          <p:cNvPr id="9" name="Rounded Rectangle 12">
            <a:extLst>
              <a:ext uri="{FF2B5EF4-FFF2-40B4-BE49-F238E27FC236}">
                <a16:creationId xmlns:a16="http://schemas.microsoft.com/office/drawing/2014/main" id="{D11C0527-D40B-4CEE-8B36-6537BC0D8628}"/>
              </a:ext>
            </a:extLst>
          </p:cNvPr>
          <p:cNvSpPr/>
          <p:nvPr/>
        </p:nvSpPr>
        <p:spPr>
          <a:xfrm>
            <a:off x="395534" y="3174218"/>
            <a:ext cx="5573309" cy="1102266"/>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2"/>
              </a:solidFill>
            </a:endParaRPr>
          </a:p>
          <a:p>
            <a:r>
              <a:rPr lang="en-GB" b="1" dirty="0">
                <a:solidFill>
                  <a:schemeClr val="tx2"/>
                </a:solidFill>
              </a:rPr>
              <a:t>Internal risks: </a:t>
            </a:r>
          </a:p>
          <a:p>
            <a:pPr marL="285750" indent="-285750">
              <a:buFont typeface="Arial" panose="020B0604020202020204" pitchFamily="34" charset="0"/>
              <a:buChar char="•"/>
            </a:pPr>
            <a:r>
              <a:rPr lang="en-GB" dirty="0">
                <a:solidFill>
                  <a:schemeClr val="tx2"/>
                </a:solidFill>
              </a:rPr>
              <a:t>Self-censorship</a:t>
            </a:r>
          </a:p>
          <a:p>
            <a:pPr marL="285750" indent="-285750">
              <a:buFont typeface="Arial" panose="020B0604020202020204" pitchFamily="34" charset="0"/>
              <a:buChar char="•"/>
            </a:pPr>
            <a:r>
              <a:rPr lang="en-GB" dirty="0">
                <a:solidFill>
                  <a:schemeClr val="tx2"/>
                </a:solidFill>
              </a:rPr>
              <a:t>Blind loyalty  </a:t>
            </a:r>
          </a:p>
          <a:p>
            <a:r>
              <a:rPr lang="en-GB" b="1" dirty="0">
                <a:solidFill>
                  <a:schemeClr val="tx2"/>
                </a:solidFill>
              </a:rPr>
              <a:t>  </a:t>
            </a:r>
            <a:endParaRPr lang="en-GB" b="1" dirty="0">
              <a:solidFill>
                <a:schemeClr val="accent3">
                  <a:lumMod val="75000"/>
                </a:schemeClr>
              </a:solidFill>
            </a:endParaRPr>
          </a:p>
        </p:txBody>
      </p:sp>
      <p:pic>
        <p:nvPicPr>
          <p:cNvPr id="13" name="Picture 12" descr="A group of people standing in front of a crowd&#10;&#10;Description automatically generated">
            <a:extLst>
              <a:ext uri="{FF2B5EF4-FFF2-40B4-BE49-F238E27FC236}">
                <a16:creationId xmlns:a16="http://schemas.microsoft.com/office/drawing/2014/main" id="{3CE75786-AE14-85CF-AA3A-AD4E33CF928D}"/>
              </a:ext>
            </a:extLst>
          </p:cNvPr>
          <p:cNvPicPr>
            <a:picLocks noChangeAspect="1"/>
          </p:cNvPicPr>
          <p:nvPr/>
        </p:nvPicPr>
        <p:blipFill rotWithShape="1">
          <a:blip r:embed="rId2">
            <a:extLst>
              <a:ext uri="{28A0092B-C50C-407E-A947-70E740481C1C}">
                <a14:useLocalDpi xmlns:a14="http://schemas.microsoft.com/office/drawing/2010/main" val="0"/>
              </a:ext>
            </a:extLst>
          </a:blip>
          <a:srcRect l="24523" t="-966" r="28111"/>
          <a:stretch/>
        </p:blipFill>
        <p:spPr>
          <a:xfrm>
            <a:off x="6215116" y="1356019"/>
            <a:ext cx="2980049" cy="5033561"/>
          </a:xfrm>
          <a:prstGeom prst="rect">
            <a:avLst/>
          </a:prstGeom>
        </p:spPr>
      </p:pic>
      <p:sp>
        <p:nvSpPr>
          <p:cNvPr id="15" name="Rounded Rectangle 12">
            <a:extLst>
              <a:ext uri="{FF2B5EF4-FFF2-40B4-BE49-F238E27FC236}">
                <a16:creationId xmlns:a16="http://schemas.microsoft.com/office/drawing/2014/main" id="{042EA479-A2B3-A959-8B1F-9AC6B75E5CE8}"/>
              </a:ext>
            </a:extLst>
          </p:cNvPr>
          <p:cNvSpPr/>
          <p:nvPr/>
        </p:nvSpPr>
        <p:spPr>
          <a:xfrm>
            <a:off x="395534" y="4827372"/>
            <a:ext cx="5573309" cy="1667860"/>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2"/>
              </a:solidFill>
            </a:endParaRPr>
          </a:p>
          <a:p>
            <a:r>
              <a:rPr lang="en-GB" b="1" dirty="0">
                <a:solidFill>
                  <a:schemeClr val="tx2"/>
                </a:solidFill>
              </a:rPr>
              <a:t>IN PRINCIPLE: </a:t>
            </a:r>
          </a:p>
          <a:p>
            <a:r>
              <a:rPr lang="en-GB" dirty="0">
                <a:solidFill>
                  <a:schemeClr val="tx2"/>
                </a:solidFill>
              </a:rPr>
              <a:t>Each university should be free to decide for itself where its civic responsibilities lie, and how to exercise them. </a:t>
            </a:r>
          </a:p>
          <a:p>
            <a:r>
              <a:rPr lang="en-GB" i="1" dirty="0">
                <a:solidFill>
                  <a:schemeClr val="tx2"/>
                </a:solidFill>
              </a:rPr>
              <a:t>- But it should not neglect doing so. </a:t>
            </a:r>
            <a:r>
              <a:rPr lang="en-GB" b="1" i="1" dirty="0">
                <a:solidFill>
                  <a:schemeClr val="tx2"/>
                </a:solidFill>
              </a:rPr>
              <a:t> </a:t>
            </a:r>
            <a:r>
              <a:rPr lang="en-GB" i="1" dirty="0">
                <a:solidFill>
                  <a:schemeClr val="tx2"/>
                </a:solidFill>
              </a:rPr>
              <a:t> </a:t>
            </a:r>
          </a:p>
          <a:p>
            <a:r>
              <a:rPr lang="en-GB" b="1" dirty="0">
                <a:solidFill>
                  <a:schemeClr val="tx2"/>
                </a:solidFill>
              </a:rPr>
              <a:t>  </a:t>
            </a:r>
            <a:endParaRPr lang="en-GB" b="1" dirty="0">
              <a:solidFill>
                <a:schemeClr val="accent3">
                  <a:lumMod val="75000"/>
                </a:schemeClr>
              </a:solidFill>
            </a:endParaRPr>
          </a:p>
        </p:txBody>
      </p:sp>
    </p:spTree>
    <p:extLst>
      <p:ext uri="{BB962C8B-B14F-4D97-AF65-F5344CB8AC3E}">
        <p14:creationId xmlns:p14="http://schemas.microsoft.com/office/powerpoint/2010/main" val="396816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pic>
        <p:nvPicPr>
          <p:cNvPr id="6" name="Picture 5" descr="A large green park with trees and buildings in the background&#10;&#10;Description automatically generated with low confidence">
            <a:extLst>
              <a:ext uri="{FF2B5EF4-FFF2-40B4-BE49-F238E27FC236}">
                <a16:creationId xmlns:a16="http://schemas.microsoft.com/office/drawing/2014/main" id="{2F8F2D83-F612-4EF4-8577-9EDAC57B0068}"/>
              </a:ext>
            </a:extLst>
          </p:cNvPr>
          <p:cNvPicPr>
            <a:picLocks noChangeAspect="1"/>
          </p:cNvPicPr>
          <p:nvPr/>
        </p:nvPicPr>
        <p:blipFill>
          <a:blip r:embed="rId2"/>
          <a:stretch>
            <a:fillRect/>
          </a:stretch>
        </p:blipFill>
        <p:spPr>
          <a:xfrm>
            <a:off x="0" y="1071"/>
            <a:ext cx="9144000" cy="6855858"/>
          </a:xfrm>
          <a:prstGeom prst="rect">
            <a:avLst/>
          </a:prstGeom>
        </p:spPr>
      </p:pic>
      <p:pic>
        <p:nvPicPr>
          <p:cNvPr id="8" name="Picture 7" descr="A large green park with trees and buildings in the background&#10;&#10;Description automatically generated with low confidence">
            <a:extLst>
              <a:ext uri="{FF2B5EF4-FFF2-40B4-BE49-F238E27FC236}">
                <a16:creationId xmlns:a16="http://schemas.microsoft.com/office/drawing/2014/main" id="{C3DBA986-D918-4BCF-9294-ECACA280612E}"/>
              </a:ext>
            </a:extLst>
          </p:cNvPr>
          <p:cNvPicPr>
            <a:picLocks noChangeAspect="1"/>
          </p:cNvPicPr>
          <p:nvPr/>
        </p:nvPicPr>
        <p:blipFill>
          <a:blip r:embed="rId2"/>
          <a:stretch>
            <a:fillRect/>
          </a:stretch>
        </p:blipFill>
        <p:spPr>
          <a:xfrm>
            <a:off x="0" y="1071"/>
            <a:ext cx="9144000" cy="6855858"/>
          </a:xfrm>
          <a:prstGeom prst="rect">
            <a:avLst/>
          </a:prstGeom>
        </p:spPr>
      </p:pic>
      <p:sp>
        <p:nvSpPr>
          <p:cNvPr id="5" name="Rounded Rectangle 12">
            <a:extLst>
              <a:ext uri="{FF2B5EF4-FFF2-40B4-BE49-F238E27FC236}">
                <a16:creationId xmlns:a16="http://schemas.microsoft.com/office/drawing/2014/main" id="{140CA680-0CF3-4F3F-886C-DC923DE58E21}"/>
              </a:ext>
            </a:extLst>
          </p:cNvPr>
          <p:cNvSpPr/>
          <p:nvPr/>
        </p:nvSpPr>
        <p:spPr>
          <a:xfrm>
            <a:off x="1105084" y="4462145"/>
            <a:ext cx="3298886" cy="1258067"/>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70C0"/>
                </a:solidFill>
              </a:rPr>
              <a:t>Thank you </a:t>
            </a:r>
            <a:r>
              <a:rPr lang="en-GB" sz="3600" b="1" i="1" dirty="0">
                <a:solidFill>
                  <a:srgbClr val="0070C0"/>
                </a:solidFill>
              </a:rPr>
              <a:t>  </a:t>
            </a:r>
          </a:p>
        </p:txBody>
      </p:sp>
      <p:pic>
        <p:nvPicPr>
          <p:cNvPr id="10" name="Picture 9">
            <a:extLst>
              <a:ext uri="{FF2B5EF4-FFF2-40B4-BE49-F238E27FC236}">
                <a16:creationId xmlns:a16="http://schemas.microsoft.com/office/drawing/2014/main" id="{12C02E16-F381-43E7-AC52-AEEF4AD24FCC}"/>
              </a:ext>
            </a:extLst>
          </p:cNvPr>
          <p:cNvPicPr>
            <a:picLocks noChangeAspect="1"/>
          </p:cNvPicPr>
          <p:nvPr/>
        </p:nvPicPr>
        <p:blipFill>
          <a:blip r:embed="rId3"/>
          <a:stretch>
            <a:fillRect/>
          </a:stretch>
        </p:blipFill>
        <p:spPr>
          <a:xfrm>
            <a:off x="7824563" y="5576939"/>
            <a:ext cx="1018405" cy="1018405"/>
          </a:xfrm>
          <a:prstGeom prst="rect">
            <a:avLst/>
          </a:prstGeom>
        </p:spPr>
      </p:pic>
    </p:spTree>
    <p:extLst>
      <p:ext uri="{BB962C8B-B14F-4D97-AF65-F5344CB8AC3E}">
        <p14:creationId xmlns:p14="http://schemas.microsoft.com/office/powerpoint/2010/main" val="173059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Content Placeholder 3" descr="A statue of a tree&#10;&#10;Description automatically generated">
            <a:extLst>
              <a:ext uri="{FF2B5EF4-FFF2-40B4-BE49-F238E27FC236}">
                <a16:creationId xmlns:a16="http://schemas.microsoft.com/office/drawing/2014/main" id="{6CD2D1BF-B831-44A0-AB8F-6375364969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8" t="426" r="27491" b="5082"/>
          <a:stretch/>
        </p:blipFill>
        <p:spPr>
          <a:xfrm>
            <a:off x="0" y="11071"/>
            <a:ext cx="9525796" cy="6846929"/>
          </a:xfrm>
          <a:prstGeom prst="rect">
            <a:avLst/>
          </a:prstGeom>
        </p:spPr>
      </p:pic>
      <p:sp>
        <p:nvSpPr>
          <p:cNvPr id="5" name="Cloud Callout 7">
            <a:extLst>
              <a:ext uri="{FF2B5EF4-FFF2-40B4-BE49-F238E27FC236}">
                <a16:creationId xmlns:a16="http://schemas.microsoft.com/office/drawing/2014/main" id="{7E843336-61A3-4927-9E37-FA452D7C860B}"/>
              </a:ext>
            </a:extLst>
          </p:cNvPr>
          <p:cNvSpPr/>
          <p:nvPr/>
        </p:nvSpPr>
        <p:spPr>
          <a:xfrm>
            <a:off x="485955" y="1380433"/>
            <a:ext cx="3478879" cy="1918271"/>
          </a:xfrm>
          <a:prstGeom prst="cloudCallout">
            <a:avLst>
              <a:gd name="adj1" fmla="val 92196"/>
              <a:gd name="adj2" fmla="val -465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70C0"/>
                </a:solidFill>
              </a:rPr>
              <a:t>What are we good at?  </a:t>
            </a:r>
          </a:p>
        </p:txBody>
      </p:sp>
      <p:sp>
        <p:nvSpPr>
          <p:cNvPr id="6" name="Cloud Callout 5">
            <a:extLst>
              <a:ext uri="{FF2B5EF4-FFF2-40B4-BE49-F238E27FC236}">
                <a16:creationId xmlns:a16="http://schemas.microsoft.com/office/drawing/2014/main" id="{8EC4A800-08C6-43E5-817E-BF1DD5C20128}"/>
              </a:ext>
            </a:extLst>
          </p:cNvPr>
          <p:cNvSpPr/>
          <p:nvPr/>
        </p:nvSpPr>
        <p:spPr>
          <a:xfrm>
            <a:off x="2066833" y="3114599"/>
            <a:ext cx="3550887" cy="1852250"/>
          </a:xfrm>
          <a:prstGeom prst="cloudCallout">
            <a:avLst>
              <a:gd name="adj1" fmla="val 49952"/>
              <a:gd name="adj2" fmla="val -1155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70C0"/>
                </a:solidFill>
              </a:rPr>
              <a:t>What are we good </a:t>
            </a:r>
            <a:r>
              <a:rPr lang="en-GB" sz="2800" b="1" i="1" dirty="0">
                <a:solidFill>
                  <a:srgbClr val="0070C0"/>
                </a:solidFill>
              </a:rPr>
              <a:t>for</a:t>
            </a:r>
            <a:r>
              <a:rPr lang="en-GB" sz="2800" b="1" dirty="0">
                <a:solidFill>
                  <a:srgbClr val="0070C0"/>
                </a:solidFill>
              </a:rPr>
              <a:t>?  </a:t>
            </a:r>
          </a:p>
        </p:txBody>
      </p:sp>
      <p:sp>
        <p:nvSpPr>
          <p:cNvPr id="7" name="Rounded Rectangle 12">
            <a:extLst>
              <a:ext uri="{FF2B5EF4-FFF2-40B4-BE49-F238E27FC236}">
                <a16:creationId xmlns:a16="http://schemas.microsoft.com/office/drawing/2014/main" id="{EACD20CB-F6B8-483B-94DA-2E064207394F}"/>
              </a:ext>
            </a:extLst>
          </p:cNvPr>
          <p:cNvSpPr/>
          <p:nvPr/>
        </p:nvSpPr>
        <p:spPr>
          <a:xfrm>
            <a:off x="278606" y="234069"/>
            <a:ext cx="5339114" cy="646311"/>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rgbClr val="C00000"/>
                </a:solidFill>
              </a:rPr>
              <a:t>Two key questions for academia </a:t>
            </a:r>
          </a:p>
        </p:txBody>
      </p:sp>
    </p:spTree>
    <p:extLst>
      <p:ext uri="{BB962C8B-B14F-4D97-AF65-F5344CB8AC3E}">
        <p14:creationId xmlns:p14="http://schemas.microsoft.com/office/powerpoint/2010/main" val="84154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a:p>
            <a:endParaRPr lang="en-ZA" dirty="0"/>
          </a:p>
          <a:p>
            <a:endParaRPr lang="en-ZA" dirty="0"/>
          </a:p>
        </p:txBody>
      </p:sp>
      <p:sp>
        <p:nvSpPr>
          <p:cNvPr id="4" name="Rounded Rectangle 12">
            <a:extLst>
              <a:ext uri="{FF2B5EF4-FFF2-40B4-BE49-F238E27FC236}">
                <a16:creationId xmlns:a16="http://schemas.microsoft.com/office/drawing/2014/main" id="{46DB94A3-A1FB-487C-927B-175DA9153BC4}"/>
              </a:ext>
            </a:extLst>
          </p:cNvPr>
          <p:cNvSpPr/>
          <p:nvPr/>
        </p:nvSpPr>
        <p:spPr>
          <a:xfrm>
            <a:off x="463645" y="323532"/>
            <a:ext cx="8401750" cy="804507"/>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i="1" dirty="0">
                <a:solidFill>
                  <a:srgbClr val="0070C0"/>
                </a:solidFill>
              </a:rPr>
              <a:t>Our classic response to the ‘good for’ question     </a:t>
            </a:r>
          </a:p>
        </p:txBody>
      </p:sp>
      <p:pic>
        <p:nvPicPr>
          <p:cNvPr id="5" name="Picture 4" descr="A close up of text on a black background&#10;&#10;Description automatically generated">
            <a:extLst>
              <a:ext uri="{FF2B5EF4-FFF2-40B4-BE49-F238E27FC236}">
                <a16:creationId xmlns:a16="http://schemas.microsoft.com/office/drawing/2014/main" id="{378048C6-E456-43B6-BAB6-D8119D900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997" y="1212127"/>
            <a:ext cx="1735311" cy="2646878"/>
          </a:xfrm>
          <a:prstGeom prst="rect">
            <a:avLst/>
          </a:prstGeom>
        </p:spPr>
      </p:pic>
      <p:pic>
        <p:nvPicPr>
          <p:cNvPr id="7" name="Content Placeholder 5">
            <a:extLst>
              <a:ext uri="{FF2B5EF4-FFF2-40B4-BE49-F238E27FC236}">
                <a16:creationId xmlns:a16="http://schemas.microsoft.com/office/drawing/2014/main" id="{0BD9C9A5-4239-43E2-9A58-10D8A2612C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797" t="8920" r="13017" b="62195"/>
          <a:stretch/>
        </p:blipFill>
        <p:spPr>
          <a:xfrm>
            <a:off x="7433808" y="4584829"/>
            <a:ext cx="1555412" cy="1085956"/>
          </a:xfrm>
          <a:prstGeom prst="rect">
            <a:avLst/>
          </a:prstGeom>
          <a:ln>
            <a:solidFill>
              <a:schemeClr val="tx1"/>
            </a:solidFill>
          </a:ln>
        </p:spPr>
      </p:pic>
      <p:pic>
        <p:nvPicPr>
          <p:cNvPr id="8" name="Picture 7">
            <a:extLst>
              <a:ext uri="{FF2B5EF4-FFF2-40B4-BE49-F238E27FC236}">
                <a16:creationId xmlns:a16="http://schemas.microsoft.com/office/drawing/2014/main" id="{D7F9BBD8-9B0F-48F9-9203-D5841BAB830A}"/>
              </a:ext>
            </a:extLst>
          </p:cNvPr>
          <p:cNvPicPr>
            <a:picLocks noChangeAspect="1"/>
          </p:cNvPicPr>
          <p:nvPr/>
        </p:nvPicPr>
        <p:blipFill rotWithShape="1">
          <a:blip r:embed="rId4">
            <a:extLst>
              <a:ext uri="{28A0092B-C50C-407E-A947-70E740481C1C}">
                <a14:useLocalDpi xmlns:a14="http://schemas.microsoft.com/office/drawing/2010/main" val="0"/>
              </a:ext>
            </a:extLst>
          </a:blip>
          <a:srcRect l="9760" r="10716"/>
          <a:stretch/>
        </p:blipFill>
        <p:spPr>
          <a:xfrm>
            <a:off x="512447" y="4021309"/>
            <a:ext cx="1540952" cy="1127040"/>
          </a:xfrm>
          <a:prstGeom prst="rect">
            <a:avLst/>
          </a:prstGeom>
        </p:spPr>
      </p:pic>
      <p:pic>
        <p:nvPicPr>
          <p:cNvPr id="9" name="Content Placeholder 4">
            <a:extLst>
              <a:ext uri="{FF2B5EF4-FFF2-40B4-BE49-F238E27FC236}">
                <a16:creationId xmlns:a16="http://schemas.microsoft.com/office/drawing/2014/main" id="{BFE7725D-55C3-4D6F-9081-FD9A421E75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8074" b="71283"/>
          <a:stretch/>
        </p:blipFill>
        <p:spPr>
          <a:xfrm>
            <a:off x="512447" y="5610666"/>
            <a:ext cx="1540952" cy="1029165"/>
          </a:xfrm>
          <a:prstGeom prst="rect">
            <a:avLst/>
          </a:prstGeom>
          <a:ln>
            <a:solidFill>
              <a:schemeClr val="tx1"/>
            </a:solidFill>
          </a:ln>
        </p:spPr>
      </p:pic>
      <p:sp>
        <p:nvSpPr>
          <p:cNvPr id="10" name="TextBox 9">
            <a:extLst>
              <a:ext uri="{FF2B5EF4-FFF2-40B4-BE49-F238E27FC236}">
                <a16:creationId xmlns:a16="http://schemas.microsoft.com/office/drawing/2014/main" id="{78A40D47-6711-4A89-8A36-5BF3A9A70A4B}"/>
              </a:ext>
            </a:extLst>
          </p:cNvPr>
          <p:cNvSpPr txBox="1"/>
          <p:nvPr/>
        </p:nvSpPr>
        <p:spPr>
          <a:xfrm>
            <a:off x="2177224" y="4255263"/>
            <a:ext cx="5256584" cy="400110"/>
          </a:xfrm>
          <a:prstGeom prst="rect">
            <a:avLst/>
          </a:prstGeom>
          <a:noFill/>
        </p:spPr>
        <p:txBody>
          <a:bodyPr wrap="square" rtlCol="0">
            <a:spAutoFit/>
          </a:bodyPr>
          <a:lstStyle/>
          <a:p>
            <a:r>
              <a:rPr lang="en-GB" sz="2000" b="1" dirty="0">
                <a:solidFill>
                  <a:schemeClr val="tx2"/>
                </a:solidFill>
              </a:rPr>
              <a:t>Immanuel Kant: A</a:t>
            </a:r>
            <a:r>
              <a:rPr lang="en-GB" sz="2000" b="1" i="1" dirty="0">
                <a:solidFill>
                  <a:schemeClr val="tx2"/>
                </a:solidFill>
              </a:rPr>
              <a:t>cademic Freedom </a:t>
            </a:r>
          </a:p>
        </p:txBody>
      </p:sp>
      <p:sp>
        <p:nvSpPr>
          <p:cNvPr id="11" name="TextBox 10">
            <a:extLst>
              <a:ext uri="{FF2B5EF4-FFF2-40B4-BE49-F238E27FC236}">
                <a16:creationId xmlns:a16="http://schemas.microsoft.com/office/drawing/2014/main" id="{6E07B125-CC8F-42C9-86BF-9CFC3E6AB569}"/>
              </a:ext>
            </a:extLst>
          </p:cNvPr>
          <p:cNvSpPr txBox="1"/>
          <p:nvPr/>
        </p:nvSpPr>
        <p:spPr>
          <a:xfrm>
            <a:off x="2177224" y="4850522"/>
            <a:ext cx="5090303" cy="707886"/>
          </a:xfrm>
          <a:prstGeom prst="rect">
            <a:avLst/>
          </a:prstGeom>
          <a:noFill/>
        </p:spPr>
        <p:txBody>
          <a:bodyPr wrap="square" rtlCol="0">
            <a:spAutoFit/>
          </a:bodyPr>
          <a:lstStyle/>
          <a:p>
            <a:pPr algn="r"/>
            <a:r>
              <a:rPr lang="en-GB" sz="2000" b="1" dirty="0">
                <a:solidFill>
                  <a:schemeClr val="tx2"/>
                </a:solidFill>
              </a:rPr>
              <a:t>John Henry Newman: </a:t>
            </a:r>
          </a:p>
          <a:p>
            <a:pPr algn="r"/>
            <a:r>
              <a:rPr lang="en-GB" sz="2000" b="1" dirty="0">
                <a:solidFill>
                  <a:schemeClr val="tx2"/>
                </a:solidFill>
              </a:rPr>
              <a:t>	</a:t>
            </a:r>
            <a:r>
              <a:rPr lang="en-GB" sz="2000" b="1" i="1" dirty="0">
                <a:solidFill>
                  <a:schemeClr val="tx2"/>
                </a:solidFill>
              </a:rPr>
              <a:t>Knowledge for its own sake  </a:t>
            </a:r>
          </a:p>
        </p:txBody>
      </p:sp>
      <p:sp>
        <p:nvSpPr>
          <p:cNvPr id="12" name="TextBox 11">
            <a:extLst>
              <a:ext uri="{FF2B5EF4-FFF2-40B4-BE49-F238E27FC236}">
                <a16:creationId xmlns:a16="http://schemas.microsoft.com/office/drawing/2014/main" id="{B49C51AB-3019-4C54-BFC6-23A4C0E0C84D}"/>
              </a:ext>
            </a:extLst>
          </p:cNvPr>
          <p:cNvSpPr txBox="1"/>
          <p:nvPr/>
        </p:nvSpPr>
        <p:spPr>
          <a:xfrm>
            <a:off x="2177224" y="6009887"/>
            <a:ext cx="6228184" cy="400110"/>
          </a:xfrm>
          <a:prstGeom prst="rect">
            <a:avLst/>
          </a:prstGeom>
          <a:noFill/>
        </p:spPr>
        <p:txBody>
          <a:bodyPr wrap="square" rtlCol="0">
            <a:spAutoFit/>
          </a:bodyPr>
          <a:lstStyle/>
          <a:p>
            <a:r>
              <a:rPr lang="en-GB" sz="2000" b="1" dirty="0">
                <a:solidFill>
                  <a:schemeClr val="tx2"/>
                </a:solidFill>
              </a:rPr>
              <a:t>Wilhelm von Humboldt: </a:t>
            </a:r>
            <a:r>
              <a:rPr lang="en-GB" sz="2000" b="1" i="1" dirty="0">
                <a:solidFill>
                  <a:schemeClr val="tx2"/>
                </a:solidFill>
              </a:rPr>
              <a:t>Curiosity-driven research</a:t>
            </a:r>
          </a:p>
        </p:txBody>
      </p:sp>
      <p:sp>
        <p:nvSpPr>
          <p:cNvPr id="13" name="Rounded Rectangle 12">
            <a:extLst>
              <a:ext uri="{FF2B5EF4-FFF2-40B4-BE49-F238E27FC236}">
                <a16:creationId xmlns:a16="http://schemas.microsoft.com/office/drawing/2014/main" id="{E2038A55-0E31-47E7-8FD9-4FB4BAB870AB}"/>
              </a:ext>
            </a:extLst>
          </p:cNvPr>
          <p:cNvSpPr/>
          <p:nvPr/>
        </p:nvSpPr>
        <p:spPr>
          <a:xfrm>
            <a:off x="463644" y="1337117"/>
            <a:ext cx="6529468" cy="785348"/>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rgbClr val="0070C0"/>
                </a:solidFill>
              </a:rPr>
              <a:t>The ‘invisible hand’ argument: Free knowledge creation, if done well, will benefit society in the long run </a:t>
            </a:r>
          </a:p>
        </p:txBody>
      </p:sp>
      <p:sp>
        <p:nvSpPr>
          <p:cNvPr id="14" name="Rounded Rectangle 12">
            <a:extLst>
              <a:ext uri="{FF2B5EF4-FFF2-40B4-BE49-F238E27FC236}">
                <a16:creationId xmlns:a16="http://schemas.microsoft.com/office/drawing/2014/main" id="{4FDB5155-956C-4760-8683-7DECCAC3A08F}"/>
              </a:ext>
            </a:extLst>
          </p:cNvPr>
          <p:cNvSpPr/>
          <p:nvPr/>
        </p:nvSpPr>
        <p:spPr>
          <a:xfrm>
            <a:off x="475111" y="3040812"/>
            <a:ext cx="6518001" cy="785348"/>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a:solidFill>
                  <a:srgbClr val="0070C0"/>
                </a:solidFill>
              </a:rPr>
              <a:t> </a:t>
            </a:r>
            <a:r>
              <a:rPr lang="en-GB" b="1" i="1" dirty="0">
                <a:solidFill>
                  <a:srgbClr val="0070C0"/>
                </a:solidFill>
              </a:rPr>
              <a:t>In support of this argument, we have many examples – and a well-developed conceptual framework</a:t>
            </a:r>
          </a:p>
        </p:txBody>
      </p:sp>
      <p:sp>
        <p:nvSpPr>
          <p:cNvPr id="15" name="Rounded Rectangle 12">
            <a:extLst>
              <a:ext uri="{FF2B5EF4-FFF2-40B4-BE49-F238E27FC236}">
                <a16:creationId xmlns:a16="http://schemas.microsoft.com/office/drawing/2014/main" id="{3AA3AC1C-9BB3-4421-BD55-3DCE98688877}"/>
              </a:ext>
            </a:extLst>
          </p:cNvPr>
          <p:cNvSpPr/>
          <p:nvPr/>
        </p:nvSpPr>
        <p:spPr>
          <a:xfrm>
            <a:off x="475111" y="2188964"/>
            <a:ext cx="6529468" cy="785348"/>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rgbClr val="0070C0"/>
                </a:solidFill>
              </a:rPr>
              <a:t>So, a strong response to the ‘good at’ question will suffice also as a response to the ‘good for’ question </a:t>
            </a:r>
          </a:p>
        </p:txBody>
      </p:sp>
    </p:spTree>
    <p:extLst>
      <p:ext uri="{BB962C8B-B14F-4D97-AF65-F5344CB8AC3E}">
        <p14:creationId xmlns:p14="http://schemas.microsoft.com/office/powerpoint/2010/main" val="322293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standing in front of a crowd&#10;&#10;Description automatically generated">
            <a:extLst>
              <a:ext uri="{FF2B5EF4-FFF2-40B4-BE49-F238E27FC236}">
                <a16:creationId xmlns:a16="http://schemas.microsoft.com/office/drawing/2014/main" id="{718E7BC7-8709-48BC-8342-DC745329B66B}"/>
              </a:ext>
            </a:extLst>
          </p:cNvPr>
          <p:cNvPicPr>
            <a:picLocks noChangeAspect="1"/>
          </p:cNvPicPr>
          <p:nvPr/>
        </p:nvPicPr>
        <p:blipFill rotWithShape="1">
          <a:blip r:embed="rId3">
            <a:extLst>
              <a:ext uri="{28A0092B-C50C-407E-A947-70E740481C1C}">
                <a14:useLocalDpi xmlns:a14="http://schemas.microsoft.com/office/drawing/2010/main" val="0"/>
              </a:ext>
            </a:extLst>
          </a:blip>
          <a:srcRect r="10985" b="2"/>
          <a:stretch/>
        </p:blipFill>
        <p:spPr>
          <a:xfrm>
            <a:off x="20" y="1282"/>
            <a:ext cx="9143980" cy="6856718"/>
          </a:xfrm>
          <a:prstGeom prst="rect">
            <a:avLst/>
          </a:prstGeom>
        </p:spPr>
      </p:pic>
      <p:sp>
        <p:nvSpPr>
          <p:cNvPr id="6" name="Rounded Rectangle 12">
            <a:extLst>
              <a:ext uri="{FF2B5EF4-FFF2-40B4-BE49-F238E27FC236}">
                <a16:creationId xmlns:a16="http://schemas.microsoft.com/office/drawing/2014/main" id="{FB852E80-BCD9-4FB2-8EFD-E6F2F0F11C98}"/>
              </a:ext>
            </a:extLst>
          </p:cNvPr>
          <p:cNvSpPr/>
          <p:nvPr/>
        </p:nvSpPr>
        <p:spPr>
          <a:xfrm>
            <a:off x="189856" y="129560"/>
            <a:ext cx="8568952" cy="628179"/>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rgbClr val="C00000"/>
                </a:solidFill>
              </a:rPr>
              <a:t>  </a:t>
            </a:r>
            <a:r>
              <a:rPr lang="en-GB" sz="2600" b="1" dirty="0">
                <a:solidFill>
                  <a:schemeClr val="accent1">
                    <a:lumMod val="75000"/>
                  </a:schemeClr>
                </a:solidFill>
              </a:rPr>
              <a:t> </a:t>
            </a:r>
            <a:r>
              <a:rPr lang="en-GB" sz="2600" b="1" i="1" dirty="0">
                <a:solidFill>
                  <a:srgbClr val="0070C0"/>
                </a:solidFill>
              </a:rPr>
              <a:t>But still: A global unease about our role in society</a:t>
            </a:r>
          </a:p>
        </p:txBody>
      </p:sp>
      <p:sp>
        <p:nvSpPr>
          <p:cNvPr id="7" name="Rounded Rectangle 12">
            <a:extLst>
              <a:ext uri="{FF2B5EF4-FFF2-40B4-BE49-F238E27FC236}">
                <a16:creationId xmlns:a16="http://schemas.microsoft.com/office/drawing/2014/main" id="{43CEE235-713A-4A4F-B79F-596B7A2BF009}"/>
              </a:ext>
            </a:extLst>
          </p:cNvPr>
          <p:cNvSpPr/>
          <p:nvPr/>
        </p:nvSpPr>
        <p:spPr>
          <a:xfrm>
            <a:off x="220688" y="886017"/>
            <a:ext cx="8507288" cy="1899625"/>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i="1" dirty="0">
                <a:solidFill>
                  <a:schemeClr val="tx2"/>
                </a:solidFill>
              </a:rPr>
              <a:t>“ Universities do not exist for themselves or for members of their academic communities in the first place. Their role and use is a societal one. </a:t>
            </a:r>
          </a:p>
          <a:p>
            <a:r>
              <a:rPr lang="en-ZA" i="1" dirty="0">
                <a:solidFill>
                  <a:schemeClr val="tx2"/>
                </a:solidFill>
              </a:rPr>
              <a:t>… Is HE ready to move beyond present indicators of productivity in research and teaching and integrate scientific excellence with social responsibility?</a:t>
            </a:r>
            <a:br>
              <a:rPr lang="en-ZA" i="1" dirty="0">
                <a:solidFill>
                  <a:schemeClr val="tx2"/>
                </a:solidFill>
              </a:rPr>
            </a:br>
            <a:r>
              <a:rPr lang="en-ZA" i="1" dirty="0">
                <a:solidFill>
                  <a:schemeClr val="tx2"/>
                </a:solidFill>
              </a:rPr>
              <a:t>…The rise of ‘populism’ with its strongly anti-elitist and anti-intellectual tendencies makes universities look as standing apart ” </a:t>
            </a:r>
          </a:p>
        </p:txBody>
      </p:sp>
    </p:spTree>
    <p:extLst>
      <p:ext uri="{BB962C8B-B14F-4D97-AF65-F5344CB8AC3E}">
        <p14:creationId xmlns:p14="http://schemas.microsoft.com/office/powerpoint/2010/main" val="38317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4348BF4C-30C0-4865-B2B3-E82DE94431F1}"/>
              </a:ext>
            </a:extLst>
          </p:cNvPr>
          <p:cNvPicPr>
            <a:picLocks noChangeAspect="1"/>
          </p:cNvPicPr>
          <p:nvPr/>
        </p:nvPicPr>
        <p:blipFill rotWithShape="1">
          <a:blip r:embed="rId2">
            <a:extLst>
              <a:ext uri="{28A0092B-C50C-407E-A947-70E740481C1C}">
                <a14:useLocalDpi xmlns:a14="http://schemas.microsoft.com/office/drawing/2010/main" val="0"/>
              </a:ext>
            </a:extLst>
          </a:blip>
          <a:srcRect l="24523" t="-966" r="28111"/>
          <a:stretch/>
        </p:blipFill>
        <p:spPr>
          <a:xfrm>
            <a:off x="5455019" y="432340"/>
            <a:ext cx="3566243" cy="6023694"/>
          </a:xfrm>
          <a:prstGeom prst="rect">
            <a:avLst/>
          </a:prstGeom>
        </p:spPr>
      </p:pic>
      <p:sp>
        <p:nvSpPr>
          <p:cNvPr id="5" name="Rounded Rectangle 12">
            <a:extLst>
              <a:ext uri="{FF2B5EF4-FFF2-40B4-BE49-F238E27FC236}">
                <a16:creationId xmlns:a16="http://schemas.microsoft.com/office/drawing/2014/main" id="{E6E8E958-8565-4E84-B13A-6A7428039CA4}"/>
              </a:ext>
            </a:extLst>
          </p:cNvPr>
          <p:cNvSpPr/>
          <p:nvPr/>
        </p:nvSpPr>
        <p:spPr>
          <a:xfrm>
            <a:off x="296869" y="445720"/>
            <a:ext cx="4982497" cy="853031"/>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a:solidFill>
                  <a:srgbClr val="0070C0"/>
                </a:solidFill>
              </a:rPr>
              <a:t>The invisible hand argument might be true, but it cannot be the whole truth.      </a:t>
            </a:r>
          </a:p>
        </p:txBody>
      </p:sp>
      <p:sp>
        <p:nvSpPr>
          <p:cNvPr id="8" name="Rounded Rectangle 12">
            <a:extLst>
              <a:ext uri="{FF2B5EF4-FFF2-40B4-BE49-F238E27FC236}">
                <a16:creationId xmlns:a16="http://schemas.microsoft.com/office/drawing/2014/main" id="{BC07A311-33FF-45B0-8426-B20CD4DFA8F0}"/>
              </a:ext>
            </a:extLst>
          </p:cNvPr>
          <p:cNvSpPr/>
          <p:nvPr/>
        </p:nvSpPr>
        <p:spPr>
          <a:xfrm>
            <a:off x="296863" y="1555603"/>
            <a:ext cx="4982497" cy="1078279"/>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a:solidFill>
                  <a:srgbClr val="0070C0"/>
                </a:solidFill>
              </a:rPr>
              <a:t>The benefits of the invisible hand are slow in coming and unpredictable in nature         </a:t>
            </a:r>
          </a:p>
        </p:txBody>
      </p:sp>
      <p:sp>
        <p:nvSpPr>
          <p:cNvPr id="9" name="Rounded Rectangle 12">
            <a:extLst>
              <a:ext uri="{FF2B5EF4-FFF2-40B4-BE49-F238E27FC236}">
                <a16:creationId xmlns:a16="http://schemas.microsoft.com/office/drawing/2014/main" id="{5B3BCF6C-0156-4493-A9B4-9736DC27DA49}"/>
              </a:ext>
            </a:extLst>
          </p:cNvPr>
          <p:cNvSpPr/>
          <p:nvPr/>
        </p:nvSpPr>
        <p:spPr>
          <a:xfrm>
            <a:off x="339821" y="2839810"/>
            <a:ext cx="4982497" cy="853030"/>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a:solidFill>
                  <a:srgbClr val="0070C0"/>
                </a:solidFill>
              </a:rPr>
              <a:t>By definition, the invisible hand is not responsive to societal challenges       </a:t>
            </a:r>
          </a:p>
        </p:txBody>
      </p:sp>
      <p:sp>
        <p:nvSpPr>
          <p:cNvPr id="10" name="Rounded Rectangle 12">
            <a:extLst>
              <a:ext uri="{FF2B5EF4-FFF2-40B4-BE49-F238E27FC236}">
                <a16:creationId xmlns:a16="http://schemas.microsoft.com/office/drawing/2014/main" id="{D3913A33-C39C-418A-9E55-58EE0F9CEAE2}"/>
              </a:ext>
            </a:extLst>
          </p:cNvPr>
          <p:cNvSpPr/>
          <p:nvPr/>
        </p:nvSpPr>
        <p:spPr>
          <a:xfrm>
            <a:off x="339821" y="3933147"/>
            <a:ext cx="4982497" cy="1385795"/>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a:solidFill>
                  <a:srgbClr val="0070C0"/>
                </a:solidFill>
              </a:rPr>
              <a:t>From the point of view of societal need, the invisible hand argument looks like an abdication of social and moral responsibility</a:t>
            </a:r>
          </a:p>
        </p:txBody>
      </p:sp>
      <p:sp>
        <p:nvSpPr>
          <p:cNvPr id="7" name="Rounded Rectangle 12">
            <a:extLst>
              <a:ext uri="{FF2B5EF4-FFF2-40B4-BE49-F238E27FC236}">
                <a16:creationId xmlns:a16="http://schemas.microsoft.com/office/drawing/2014/main" id="{34D092B9-EE00-4DB4-9FFA-0648624B9C81}"/>
              </a:ext>
            </a:extLst>
          </p:cNvPr>
          <p:cNvSpPr/>
          <p:nvPr/>
        </p:nvSpPr>
        <p:spPr>
          <a:xfrm>
            <a:off x="296863" y="5559250"/>
            <a:ext cx="4982497" cy="853030"/>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a:solidFill>
                  <a:srgbClr val="0070C0"/>
                </a:solidFill>
              </a:rPr>
              <a:t>- Which raises the larger question of our academic responsibility to society        </a:t>
            </a:r>
          </a:p>
        </p:txBody>
      </p:sp>
    </p:spTree>
    <p:extLst>
      <p:ext uri="{BB962C8B-B14F-4D97-AF65-F5344CB8AC3E}">
        <p14:creationId xmlns:p14="http://schemas.microsoft.com/office/powerpoint/2010/main" val="21427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a:p>
            <a:endParaRPr lang="en-ZA" dirty="0"/>
          </a:p>
        </p:txBody>
      </p:sp>
      <p:sp>
        <p:nvSpPr>
          <p:cNvPr id="4" name="Rounded Rectangle 12">
            <a:extLst>
              <a:ext uri="{FF2B5EF4-FFF2-40B4-BE49-F238E27FC236}">
                <a16:creationId xmlns:a16="http://schemas.microsoft.com/office/drawing/2014/main" id="{780F6C7F-C37F-47A4-B922-33F9B32F4D77}"/>
              </a:ext>
            </a:extLst>
          </p:cNvPr>
          <p:cNvSpPr/>
          <p:nvPr/>
        </p:nvSpPr>
        <p:spPr>
          <a:xfrm>
            <a:off x="395536" y="3306668"/>
            <a:ext cx="3816424" cy="936104"/>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Around the world, in various ways and under various names </a:t>
            </a:r>
            <a:endParaRPr lang="en-GB" b="1" dirty="0">
              <a:solidFill>
                <a:schemeClr val="accent3">
                  <a:lumMod val="75000"/>
                </a:schemeClr>
              </a:solidFill>
            </a:endParaRPr>
          </a:p>
        </p:txBody>
      </p:sp>
      <p:sp>
        <p:nvSpPr>
          <p:cNvPr id="5" name="Rounded Rectangle 12">
            <a:extLst>
              <a:ext uri="{FF2B5EF4-FFF2-40B4-BE49-F238E27FC236}">
                <a16:creationId xmlns:a16="http://schemas.microsoft.com/office/drawing/2014/main" id="{5E5C81EE-F726-4E4B-914F-0B746EBC7F30}"/>
              </a:ext>
            </a:extLst>
          </p:cNvPr>
          <p:cNvSpPr/>
          <p:nvPr/>
        </p:nvSpPr>
        <p:spPr>
          <a:xfrm>
            <a:off x="354462" y="4946324"/>
            <a:ext cx="8360347" cy="1411490"/>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70C0"/>
                </a:solidFill>
              </a:rPr>
              <a:t>I will give some examples, and then summarise them  under one heading – academic responsibility   </a:t>
            </a:r>
          </a:p>
        </p:txBody>
      </p:sp>
      <p:sp>
        <p:nvSpPr>
          <p:cNvPr id="6" name="Rounded Rectangle 12">
            <a:extLst>
              <a:ext uri="{FF2B5EF4-FFF2-40B4-BE49-F238E27FC236}">
                <a16:creationId xmlns:a16="http://schemas.microsoft.com/office/drawing/2014/main" id="{B18C72A6-D6DE-4B62-B637-694F5BB7885E}"/>
              </a:ext>
            </a:extLst>
          </p:cNvPr>
          <p:cNvSpPr/>
          <p:nvPr/>
        </p:nvSpPr>
        <p:spPr>
          <a:xfrm>
            <a:off x="354462" y="1920854"/>
            <a:ext cx="3816424" cy="987215"/>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This change has been happening for some time … </a:t>
            </a:r>
            <a:endParaRPr lang="en-GB" b="1" dirty="0">
              <a:solidFill>
                <a:schemeClr val="accent3">
                  <a:lumMod val="75000"/>
                </a:schemeClr>
              </a:solidFill>
            </a:endParaRPr>
          </a:p>
        </p:txBody>
      </p:sp>
      <p:sp>
        <p:nvSpPr>
          <p:cNvPr id="8" name="Rounded Rectangle 12">
            <a:extLst>
              <a:ext uri="{FF2B5EF4-FFF2-40B4-BE49-F238E27FC236}">
                <a16:creationId xmlns:a16="http://schemas.microsoft.com/office/drawing/2014/main" id="{10B035B1-80BD-4952-8BFB-BECA9EA93D97}"/>
              </a:ext>
            </a:extLst>
          </p:cNvPr>
          <p:cNvSpPr/>
          <p:nvPr/>
        </p:nvSpPr>
        <p:spPr>
          <a:xfrm>
            <a:off x="323385" y="350232"/>
            <a:ext cx="7272808" cy="864096"/>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i="1" dirty="0">
                <a:solidFill>
                  <a:srgbClr val="0070C0"/>
                </a:solidFill>
              </a:rPr>
              <a:t>The Changing Mission of Higher Education </a:t>
            </a:r>
          </a:p>
        </p:txBody>
      </p:sp>
      <p:pic>
        <p:nvPicPr>
          <p:cNvPr id="1026" name="Picture 2" descr="Silhouette with Academic Icons Free Vector">
            <a:extLst>
              <a:ext uri="{FF2B5EF4-FFF2-40B4-BE49-F238E27FC236}">
                <a16:creationId xmlns:a16="http://schemas.microsoft.com/office/drawing/2014/main" id="{34572EFF-AB47-4A3F-AF3A-692FBBC4F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790" y="1419558"/>
            <a:ext cx="3219948" cy="321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2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pic>
        <p:nvPicPr>
          <p:cNvPr id="11" name="Picture 3" descr="25512bec-95a8-4095-a21c-b5be9f033857@eurprd07">
            <a:extLst>
              <a:ext uri="{FF2B5EF4-FFF2-40B4-BE49-F238E27FC236}">
                <a16:creationId xmlns:a16="http://schemas.microsoft.com/office/drawing/2014/main" id="{A3226720-B15A-81D2-5A8A-AA00E4EF19C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28" b="4208"/>
          <a:stretch/>
        </p:blipFill>
        <p:spPr bwMode="auto">
          <a:xfrm rot="16200000">
            <a:off x="4668498" y="2894194"/>
            <a:ext cx="3115479" cy="20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12">
            <a:extLst>
              <a:ext uri="{FF2B5EF4-FFF2-40B4-BE49-F238E27FC236}">
                <a16:creationId xmlns:a16="http://schemas.microsoft.com/office/drawing/2014/main" id="{69FD630C-705F-4A9F-A23D-A155D818AFEA}"/>
              </a:ext>
            </a:extLst>
          </p:cNvPr>
          <p:cNvSpPr/>
          <p:nvPr/>
        </p:nvSpPr>
        <p:spPr>
          <a:xfrm>
            <a:off x="395536" y="203073"/>
            <a:ext cx="6396328" cy="628179"/>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accent1">
                    <a:lumMod val="75000"/>
                  </a:schemeClr>
                </a:solidFill>
              </a:rPr>
              <a:t>Example 1: The idea of engagement </a:t>
            </a:r>
            <a:r>
              <a:rPr lang="en-GB" sz="2600" b="1" i="1" dirty="0">
                <a:solidFill>
                  <a:schemeClr val="accent1">
                    <a:lumMod val="75000"/>
                  </a:schemeClr>
                </a:solidFill>
              </a:rPr>
              <a:t>  </a:t>
            </a:r>
          </a:p>
        </p:txBody>
      </p:sp>
      <p:sp>
        <p:nvSpPr>
          <p:cNvPr id="9" name="TextBox 8">
            <a:extLst>
              <a:ext uri="{FF2B5EF4-FFF2-40B4-BE49-F238E27FC236}">
                <a16:creationId xmlns:a16="http://schemas.microsoft.com/office/drawing/2014/main" id="{DF51CB33-8DAA-420A-9F95-A4DB3781B05C}"/>
              </a:ext>
            </a:extLst>
          </p:cNvPr>
          <p:cNvSpPr txBox="1">
            <a:spLocks noChangeArrowheads="1"/>
          </p:cNvSpPr>
          <p:nvPr/>
        </p:nvSpPr>
        <p:spPr bwMode="auto">
          <a:xfrm>
            <a:off x="292833" y="1206434"/>
            <a:ext cx="4851096" cy="378565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a:spcBef>
                <a:spcPct val="0"/>
              </a:spcBef>
              <a:buNone/>
            </a:pPr>
            <a:r>
              <a:rPr lang="en-GB" altLang="en-US" sz="2000" b="1" dirty="0">
                <a:latin typeface="Calibri" panose="020F0502020204030204" pitchFamily="34" charset="0"/>
              </a:rPr>
              <a:t>“[Our] outstanding universities and colleges remain, in my opinion, one of the greatest hopes for intellectual and civic progress in this country. I’m convinced that for this hope to be fulfilled, the academy must become a more vigorous partner in the search for answers to our most pressing social, civic, economic and moral problems, and must reaffirm its historic commitment to what I call the scholarship of engagement.” </a:t>
            </a:r>
          </a:p>
          <a:p>
            <a:pPr algn="r">
              <a:spcBef>
                <a:spcPct val="0"/>
              </a:spcBef>
              <a:buNone/>
            </a:pPr>
            <a:r>
              <a:rPr lang="en-GB" altLang="en-US" sz="2000" b="1" dirty="0">
                <a:latin typeface="Calibri" panose="020F0502020204030204" pitchFamily="34" charset="0"/>
              </a:rPr>
              <a:t>Ernest L Boyer, 1996</a:t>
            </a:r>
          </a:p>
        </p:txBody>
      </p:sp>
      <p:pic>
        <p:nvPicPr>
          <p:cNvPr id="4" name="Picture 3">
            <a:extLst>
              <a:ext uri="{FF2B5EF4-FFF2-40B4-BE49-F238E27FC236}">
                <a16:creationId xmlns:a16="http://schemas.microsoft.com/office/drawing/2014/main" id="{0B7270B0-E8CD-4328-8CF6-8C107F485DE2}"/>
              </a:ext>
            </a:extLst>
          </p:cNvPr>
          <p:cNvPicPr>
            <a:picLocks noChangeAspect="1"/>
          </p:cNvPicPr>
          <p:nvPr/>
        </p:nvPicPr>
        <p:blipFill>
          <a:blip r:embed="rId3"/>
          <a:stretch>
            <a:fillRect/>
          </a:stretch>
        </p:blipFill>
        <p:spPr>
          <a:xfrm rot="5400000">
            <a:off x="6172527" y="500658"/>
            <a:ext cx="2510008" cy="3346677"/>
          </a:xfrm>
          <a:prstGeom prst="rect">
            <a:avLst/>
          </a:prstGeom>
        </p:spPr>
      </p:pic>
      <p:pic>
        <p:nvPicPr>
          <p:cNvPr id="13" name="Picture 12" descr="Timeline&#10;&#10;Description automatically generated with low confidence">
            <a:extLst>
              <a:ext uri="{FF2B5EF4-FFF2-40B4-BE49-F238E27FC236}">
                <a16:creationId xmlns:a16="http://schemas.microsoft.com/office/drawing/2014/main" id="{F5C0D2E0-21E0-46AF-9FD8-06C0A5E1ADC5}"/>
              </a:ext>
            </a:extLst>
          </p:cNvPr>
          <p:cNvPicPr>
            <a:picLocks noChangeAspect="1"/>
          </p:cNvPicPr>
          <p:nvPr/>
        </p:nvPicPr>
        <p:blipFill rotWithShape="1">
          <a:blip r:embed="rId4"/>
          <a:srcRect l="2428" t="16433" r="66132" b="3189"/>
          <a:stretch/>
        </p:blipFill>
        <p:spPr>
          <a:xfrm rot="5400000">
            <a:off x="3728072" y="3346095"/>
            <a:ext cx="1603322" cy="5465369"/>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88D3E017-EDC3-45A2-92AF-314C0A5F1DA7}"/>
              </a:ext>
            </a:extLst>
          </p:cNvPr>
          <p:cNvPicPr>
            <a:picLocks noChangeAspect="1"/>
          </p:cNvPicPr>
          <p:nvPr/>
        </p:nvPicPr>
        <p:blipFill rotWithShape="1">
          <a:blip r:embed="rId5"/>
          <a:srcRect l="6835" t="2962" r="8717" b="2191"/>
          <a:stretch/>
        </p:blipFill>
        <p:spPr>
          <a:xfrm>
            <a:off x="7110925" y="3605001"/>
            <a:ext cx="2046947" cy="3065338"/>
          </a:xfrm>
          <a:prstGeom prst="rect">
            <a:avLst/>
          </a:prstGeom>
        </p:spPr>
      </p:pic>
      <p:pic>
        <p:nvPicPr>
          <p:cNvPr id="14" name="Picture 8">
            <a:extLst>
              <a:ext uri="{FF2B5EF4-FFF2-40B4-BE49-F238E27FC236}">
                <a16:creationId xmlns:a16="http://schemas.microsoft.com/office/drawing/2014/main" id="{B0DBC2D1-95F2-431B-AF97-5E59B2771A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7408" y="4992086"/>
            <a:ext cx="1962413" cy="11174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logo&#10;&#10;Description automatically generated">
            <a:extLst>
              <a:ext uri="{FF2B5EF4-FFF2-40B4-BE49-F238E27FC236}">
                <a16:creationId xmlns:a16="http://schemas.microsoft.com/office/drawing/2014/main" id="{3739A033-8EA3-467E-9AAA-DA143C7CE68F}"/>
              </a:ext>
            </a:extLst>
          </p:cNvPr>
          <p:cNvPicPr>
            <a:picLocks noChangeAspect="1"/>
          </p:cNvPicPr>
          <p:nvPr/>
        </p:nvPicPr>
        <p:blipFill rotWithShape="1">
          <a:blip r:embed="rId7"/>
          <a:srcRect l="4378" t="2961" r="5073"/>
          <a:stretch/>
        </p:blipFill>
        <p:spPr>
          <a:xfrm>
            <a:off x="-24321" y="4751890"/>
            <a:ext cx="2046947" cy="2924859"/>
          </a:xfrm>
          <a:prstGeom prst="rect">
            <a:avLst/>
          </a:prstGeom>
        </p:spPr>
      </p:pic>
    </p:spTree>
    <p:extLst>
      <p:ext uri="{BB962C8B-B14F-4D97-AF65-F5344CB8AC3E}">
        <p14:creationId xmlns:p14="http://schemas.microsoft.com/office/powerpoint/2010/main" val="49999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3930DABC-29FE-4459-B54C-CDA165B2CF93}"/>
              </a:ext>
            </a:extLst>
          </p:cNvPr>
          <p:cNvPicPr>
            <a:picLocks noChangeAspect="1"/>
          </p:cNvPicPr>
          <p:nvPr/>
        </p:nvPicPr>
        <p:blipFill rotWithShape="1">
          <a:blip r:embed="rId3"/>
          <a:srcRect l="6092" t="4205" r="7508"/>
          <a:stretch/>
        </p:blipFill>
        <p:spPr>
          <a:xfrm>
            <a:off x="6547376" y="969633"/>
            <a:ext cx="2316410" cy="3424398"/>
          </a:xfrm>
          <a:prstGeom prst="rect">
            <a:avLst/>
          </a:prstGeom>
        </p:spPr>
      </p:pic>
      <p:sp>
        <p:nvSpPr>
          <p:cNvPr id="3" name="Rounded Rectangle 12">
            <a:extLst>
              <a:ext uri="{FF2B5EF4-FFF2-40B4-BE49-F238E27FC236}">
                <a16:creationId xmlns:a16="http://schemas.microsoft.com/office/drawing/2014/main" id="{417C841F-B3B6-4971-85AA-45F52CB55D00}"/>
              </a:ext>
            </a:extLst>
          </p:cNvPr>
          <p:cNvSpPr/>
          <p:nvPr/>
        </p:nvSpPr>
        <p:spPr>
          <a:xfrm>
            <a:off x="395536" y="227620"/>
            <a:ext cx="6844902" cy="628179"/>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accent1">
                    <a:lumMod val="75000"/>
                  </a:schemeClr>
                </a:solidFill>
              </a:rPr>
              <a:t>Example 2: The idea of responsiveness</a:t>
            </a:r>
            <a:r>
              <a:rPr lang="en-GB" sz="2600" b="1" i="1" dirty="0">
                <a:solidFill>
                  <a:schemeClr val="accent1">
                    <a:lumMod val="75000"/>
                  </a:schemeClr>
                </a:solidFill>
              </a:rPr>
              <a:t>  </a:t>
            </a:r>
          </a:p>
        </p:txBody>
      </p:sp>
      <p:pic>
        <p:nvPicPr>
          <p:cNvPr id="5" name="Picture 4" descr="A screenshot of a cell phone&#10;&#10;Description automatically generated">
            <a:extLst>
              <a:ext uri="{FF2B5EF4-FFF2-40B4-BE49-F238E27FC236}">
                <a16:creationId xmlns:a16="http://schemas.microsoft.com/office/drawing/2014/main" id="{9D3F0B51-42D6-4D71-9D8B-F304919ED9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73" y="1255340"/>
            <a:ext cx="5611046" cy="3506904"/>
          </a:xfrm>
          <a:prstGeom prst="rect">
            <a:avLst/>
          </a:prstGeom>
        </p:spPr>
      </p:pic>
      <p:pic>
        <p:nvPicPr>
          <p:cNvPr id="1030" name="Picture 6">
            <a:extLst>
              <a:ext uri="{FF2B5EF4-FFF2-40B4-BE49-F238E27FC236}">
                <a16:creationId xmlns:a16="http://schemas.microsoft.com/office/drawing/2014/main" id="{A98476BC-BB67-4CAC-9076-8CFFAFDE9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072159"/>
            <a:ext cx="1810389" cy="18103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E93887B-20D9-4B1F-89FF-9ED9F54F79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775" y="4893581"/>
            <a:ext cx="2386885" cy="9794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electronics, sign&#10;&#10;Description automatically generated">
            <a:extLst>
              <a:ext uri="{FF2B5EF4-FFF2-40B4-BE49-F238E27FC236}">
                <a16:creationId xmlns:a16="http://schemas.microsoft.com/office/drawing/2014/main" id="{7C60F644-1E54-4CC9-929C-241E3471056A}"/>
              </a:ext>
            </a:extLst>
          </p:cNvPr>
          <p:cNvPicPr>
            <a:picLocks noChangeAspect="1"/>
          </p:cNvPicPr>
          <p:nvPr/>
        </p:nvPicPr>
        <p:blipFill rotWithShape="1">
          <a:blip r:embed="rId7"/>
          <a:srcRect l="9791" t="12478" r="13733" b="483"/>
          <a:stretch/>
        </p:blipFill>
        <p:spPr>
          <a:xfrm>
            <a:off x="6028253" y="3660391"/>
            <a:ext cx="2107159" cy="3197609"/>
          </a:xfrm>
          <a:prstGeom prst="rect">
            <a:avLst/>
          </a:prstGeom>
        </p:spPr>
      </p:pic>
      <p:pic>
        <p:nvPicPr>
          <p:cNvPr id="1028" name="Picture 4">
            <a:extLst>
              <a:ext uri="{FF2B5EF4-FFF2-40B4-BE49-F238E27FC236}">
                <a16:creationId xmlns:a16="http://schemas.microsoft.com/office/drawing/2014/main" id="{7890E3F3-2FF6-4B76-9977-654FACBF8D4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 t="16473" r="-1586" b="15853"/>
          <a:stretch/>
        </p:blipFill>
        <p:spPr bwMode="auto">
          <a:xfrm>
            <a:off x="3207800" y="5680544"/>
            <a:ext cx="2912507" cy="107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4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4" name="Rounded Rectangle 12">
            <a:extLst>
              <a:ext uri="{FF2B5EF4-FFF2-40B4-BE49-F238E27FC236}">
                <a16:creationId xmlns:a16="http://schemas.microsoft.com/office/drawing/2014/main" id="{0E7E5AC0-5D0B-4E87-BB92-0D06F170B5FA}"/>
              </a:ext>
            </a:extLst>
          </p:cNvPr>
          <p:cNvSpPr/>
          <p:nvPr/>
        </p:nvSpPr>
        <p:spPr>
          <a:xfrm>
            <a:off x="395536" y="227620"/>
            <a:ext cx="6839151" cy="628179"/>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accent1">
                    <a:lumMod val="75000"/>
                  </a:schemeClr>
                </a:solidFill>
              </a:rPr>
              <a:t>Example 3: The idea of research impact </a:t>
            </a:r>
            <a:r>
              <a:rPr lang="en-GB" sz="2600" b="1" i="1" dirty="0">
                <a:solidFill>
                  <a:schemeClr val="accent1">
                    <a:lumMod val="75000"/>
                  </a:schemeClr>
                </a:solidFill>
              </a:rPr>
              <a:t>  </a:t>
            </a:r>
          </a:p>
        </p:txBody>
      </p:sp>
      <p:sp>
        <p:nvSpPr>
          <p:cNvPr id="3" name="TextBox 8">
            <a:extLst>
              <a:ext uri="{FF2B5EF4-FFF2-40B4-BE49-F238E27FC236}">
                <a16:creationId xmlns:a16="http://schemas.microsoft.com/office/drawing/2014/main" id="{3EDCD498-D97A-441D-9C22-2BCAFB5BC7EF}"/>
              </a:ext>
            </a:extLst>
          </p:cNvPr>
          <p:cNvSpPr txBox="1">
            <a:spLocks noChangeArrowheads="1"/>
          </p:cNvSpPr>
          <p:nvPr/>
        </p:nvSpPr>
        <p:spPr bwMode="auto">
          <a:xfrm>
            <a:off x="191255" y="1121190"/>
            <a:ext cx="6839151" cy="397031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marL="571500" indent="-571500">
              <a:spcBef>
                <a:spcPct val="0"/>
              </a:spcBef>
            </a:pPr>
            <a:r>
              <a:rPr lang="en-GB" altLang="en-US" sz="2200" dirty="0">
                <a:latin typeface="Calibri" panose="020F0502020204030204" pitchFamily="34" charset="0"/>
              </a:rPr>
              <a:t>A new and additional category of research evaluation: </a:t>
            </a:r>
          </a:p>
          <a:p>
            <a:pPr marL="1314450" lvl="1" indent="-571500">
              <a:spcBef>
                <a:spcPct val="0"/>
              </a:spcBef>
            </a:pPr>
            <a:r>
              <a:rPr lang="en-GB" altLang="en-US" sz="1800" dirty="0">
                <a:latin typeface="Calibri" panose="020F0502020204030204" pitchFamily="34" charset="0"/>
              </a:rPr>
              <a:t>‘What beneficial impact has the research of your university made on society at large?’ </a:t>
            </a:r>
          </a:p>
          <a:p>
            <a:pPr marL="1314450" lvl="1" indent="-571500">
              <a:spcBef>
                <a:spcPct val="0"/>
              </a:spcBef>
            </a:pPr>
            <a:r>
              <a:rPr lang="en-GB" altLang="en-US" sz="1800" dirty="0">
                <a:latin typeface="Calibri" panose="020F0502020204030204" pitchFamily="34" charset="0"/>
              </a:rPr>
              <a:t>‘And what evidence can you provide of such impact?’ </a:t>
            </a:r>
          </a:p>
          <a:p>
            <a:pPr marL="571500" indent="-571500">
              <a:spcBef>
                <a:spcPct val="0"/>
              </a:spcBef>
            </a:pPr>
            <a:r>
              <a:rPr lang="en-GB" altLang="en-US" sz="2200" b="1" dirty="0">
                <a:latin typeface="Calibri" panose="020F0502020204030204" pitchFamily="34" charset="0"/>
              </a:rPr>
              <a:t>Impact is about improving people’s lives. It could be in terms of the economy, technology, industry, innovation, health, culture, policy, services, … </a:t>
            </a:r>
          </a:p>
          <a:p>
            <a:pPr marL="571500" indent="-571500">
              <a:spcBef>
                <a:spcPct val="0"/>
              </a:spcBef>
            </a:pPr>
            <a:r>
              <a:rPr lang="en-GB" altLang="en-US" sz="2200" dirty="0">
                <a:latin typeface="Calibri" panose="020F0502020204030204" pitchFamily="34" charset="0"/>
              </a:rPr>
              <a:t>Already in place in a number of countries, and happening in others </a:t>
            </a:r>
          </a:p>
          <a:p>
            <a:pPr marL="571500" indent="-571500">
              <a:spcBef>
                <a:spcPct val="0"/>
              </a:spcBef>
            </a:pPr>
            <a:r>
              <a:rPr lang="en-GB" altLang="en-US" sz="2200" dirty="0">
                <a:latin typeface="Calibri" panose="020F0502020204030204" pitchFamily="34" charset="0"/>
              </a:rPr>
              <a:t>Not just ‘What are you good at?’, but also ‘What are you good for’ </a:t>
            </a:r>
          </a:p>
        </p:txBody>
      </p:sp>
      <p:sp>
        <p:nvSpPr>
          <p:cNvPr id="5" name="Rounded Rectangle 12">
            <a:extLst>
              <a:ext uri="{FF2B5EF4-FFF2-40B4-BE49-F238E27FC236}">
                <a16:creationId xmlns:a16="http://schemas.microsoft.com/office/drawing/2014/main" id="{90621F7C-7973-408B-A750-3AE8FB588810}"/>
              </a:ext>
            </a:extLst>
          </p:cNvPr>
          <p:cNvSpPr/>
          <p:nvPr/>
        </p:nvSpPr>
        <p:spPr>
          <a:xfrm>
            <a:off x="457200" y="5356900"/>
            <a:ext cx="8363273" cy="1368152"/>
          </a:xfrm>
          <a:prstGeom prst="roundRect">
            <a:avLst/>
          </a:prstGeom>
          <a:solidFill>
            <a:schemeClr val="bg1"/>
          </a:solidFill>
          <a:ln w="38100">
            <a:solidFill>
              <a:srgbClr val="C00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000" dirty="0">
              <a:solidFill>
                <a:schemeClr val="tx2"/>
              </a:solidFill>
            </a:endParaRPr>
          </a:p>
          <a:p>
            <a:r>
              <a:rPr lang="en-ZA" sz="1600" dirty="0">
                <a:solidFill>
                  <a:schemeClr val="tx2"/>
                </a:solidFill>
              </a:rPr>
              <a:t>“ </a:t>
            </a:r>
            <a:r>
              <a:rPr lang="en-ZA" sz="1600" i="1" dirty="0">
                <a:solidFill>
                  <a:schemeClr val="tx2"/>
                </a:solidFill>
              </a:rPr>
              <a:t>Political decision-makers worldwide commit substantial amounts of public funds to support and foster scientific research on behalf of and for the society they represent. In return, they expect publicly funded research to generate some measure of impact. ”</a:t>
            </a:r>
            <a:endParaRPr lang="en-ZA" sz="1600" dirty="0">
              <a:solidFill>
                <a:schemeClr val="tx2"/>
              </a:solidFill>
            </a:endParaRPr>
          </a:p>
          <a:p>
            <a:pPr algn="r"/>
            <a:r>
              <a:rPr lang="en-ZA" sz="1600" dirty="0">
                <a:solidFill>
                  <a:schemeClr val="tx2"/>
                </a:solidFill>
              </a:rPr>
              <a:t>Global Research Council, 2019</a:t>
            </a:r>
          </a:p>
          <a:p>
            <a:r>
              <a:rPr lang="en-ZA" dirty="0">
                <a:solidFill>
                  <a:schemeClr val="tx1"/>
                </a:solidFill>
              </a:rPr>
              <a:t> </a:t>
            </a:r>
            <a:endParaRPr lang="en-ZA" dirty="0">
              <a:solidFill>
                <a:schemeClr val="tx2"/>
              </a:solidFill>
            </a:endParaRPr>
          </a:p>
        </p:txBody>
      </p:sp>
      <p:pic>
        <p:nvPicPr>
          <p:cNvPr id="6" name="Picture 2" descr="Competitive Accountability in Academic Life">
            <a:extLst>
              <a:ext uri="{FF2B5EF4-FFF2-40B4-BE49-F238E27FC236}">
                <a16:creationId xmlns:a16="http://schemas.microsoft.com/office/drawing/2014/main" id="{02AB7C32-9862-909E-BFB8-EE91290AB6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23" t="1059" r="31502" b="6257"/>
          <a:stretch/>
        </p:blipFill>
        <p:spPr bwMode="auto">
          <a:xfrm>
            <a:off x="7162678" y="1438446"/>
            <a:ext cx="1951774" cy="301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857992"/>
      </p:ext>
    </p:extLst>
  </p:cSld>
  <p:clrMapOvr>
    <a:masterClrMapping/>
  </p:clrMapOvr>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10154</TotalTime>
  <Words>947</Words>
  <Application>Microsoft Office PowerPoint</Application>
  <PresentationFormat>On-screen Show (4:3)</PresentationFormat>
  <Paragraphs>91</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TheSansLight-Plain</vt:lpstr>
      <vt:lpstr>Times New Roman</vt:lpstr>
      <vt:lpstr>UJ</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Chris Brink</cp:lastModifiedBy>
  <cp:revision>297</cp:revision>
  <cp:lastPrinted>2021-09-28T08:09:53Z</cp:lastPrinted>
  <dcterms:created xsi:type="dcterms:W3CDTF">2016-08-29T16:05:45Z</dcterms:created>
  <dcterms:modified xsi:type="dcterms:W3CDTF">2022-05-26T15:13:17Z</dcterms:modified>
</cp:coreProperties>
</file>